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3" r:id="rId1"/>
    <p:sldMasterId id="2147483685" r:id="rId2"/>
    <p:sldMasterId id="2147483697" r:id="rId3"/>
    <p:sldMasterId id="2147483709" r:id="rId4"/>
    <p:sldMasterId id="2147483796" r:id="rId5"/>
  </p:sldMasterIdLst>
  <p:notesMasterIdLst>
    <p:notesMasterId r:id="rId19"/>
  </p:notesMasterIdLst>
  <p:handoutMasterIdLst>
    <p:handoutMasterId r:id="rId20"/>
  </p:handoutMasterIdLst>
  <p:sldIdLst>
    <p:sldId id="351" r:id="rId6"/>
    <p:sldId id="408" r:id="rId7"/>
    <p:sldId id="399" r:id="rId8"/>
    <p:sldId id="411" r:id="rId9"/>
    <p:sldId id="369" r:id="rId10"/>
    <p:sldId id="389" r:id="rId11"/>
    <p:sldId id="370" r:id="rId12"/>
    <p:sldId id="409" r:id="rId13"/>
    <p:sldId id="375" r:id="rId14"/>
    <p:sldId id="394" r:id="rId15"/>
    <p:sldId id="380" r:id="rId16"/>
    <p:sldId id="404" r:id="rId17"/>
    <p:sldId id="406" r:id="rId18"/>
  </p:sldIdLst>
  <p:sldSz cx="9144000" cy="5143500" type="screen16x9"/>
  <p:notesSz cx="6858000" cy="99472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5602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2791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69979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7167" indent="15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5943" algn="l" defTabSz="914378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132" algn="l" defTabSz="914378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320" algn="l" defTabSz="914378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509" algn="l" defTabSz="914378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758">
          <p15:clr>
            <a:srgbClr val="A4A3A4"/>
          </p15:clr>
        </p15:guide>
        <p15:guide id="2" orient="horz" pos="259">
          <p15:clr>
            <a:srgbClr val="A4A3A4"/>
          </p15:clr>
        </p15:guide>
        <p15:guide id="3" orient="horz" pos="3026">
          <p15:clr>
            <a:srgbClr val="A4A3A4"/>
          </p15:clr>
        </p15:guide>
        <p15:guide id="4" pos="5511">
          <p15:clr>
            <a:srgbClr val="A4A3A4"/>
          </p15:clr>
        </p15:guide>
        <p15:guide id="5" pos="249">
          <p15:clr>
            <a:srgbClr val="A4A3A4"/>
          </p15:clr>
        </p15:guide>
        <p15:guide id="6" pos="2744">
          <p15:clr>
            <a:srgbClr val="A4A3A4"/>
          </p15:clr>
        </p15:guide>
        <p15:guide id="7" pos="301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armashYaU" initials="YaYu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8989"/>
    <a:srgbClr val="E21A1A"/>
    <a:srgbClr val="00507C"/>
    <a:srgbClr val="455D70"/>
    <a:srgbClr val="206689"/>
    <a:srgbClr val="394A58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657" autoAdjust="0"/>
    <p:restoredTop sz="94286" autoAdjust="0"/>
  </p:normalViewPr>
  <p:slideViewPr>
    <p:cSldViewPr>
      <p:cViewPr varScale="1">
        <p:scale>
          <a:sx n="154" d="100"/>
          <a:sy n="154" d="100"/>
        </p:scale>
        <p:origin x="1074" y="108"/>
      </p:cViewPr>
      <p:guideLst>
        <p:guide orient="horz" pos="758"/>
        <p:guide orient="horz" pos="259"/>
        <p:guide orient="horz" pos="3026"/>
        <p:guide pos="5511"/>
        <p:guide pos="249"/>
        <p:guide pos="2744"/>
        <p:guide pos="30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093" cy="497444"/>
          </a:xfrm>
          <a:prstGeom prst="rect">
            <a:avLst/>
          </a:prstGeom>
        </p:spPr>
        <p:txBody>
          <a:bodyPr vert="horz" lIns="92890" tIns="46444" rIns="92890" bIns="4644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5275" y="0"/>
            <a:ext cx="2971093" cy="497444"/>
          </a:xfrm>
          <a:prstGeom prst="rect">
            <a:avLst/>
          </a:prstGeom>
        </p:spPr>
        <p:txBody>
          <a:bodyPr vert="horz" lIns="92890" tIns="46444" rIns="92890" bIns="4644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7EB17D9-FAB8-4576-A656-C01D29CC51A4}" type="datetimeFigureOut">
              <a:rPr lang="ru-RU"/>
              <a:pPr>
                <a:defRPr/>
              </a:pPr>
              <a:t>26.09.2022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233"/>
            <a:ext cx="2971093" cy="497443"/>
          </a:xfrm>
          <a:prstGeom prst="rect">
            <a:avLst/>
          </a:prstGeom>
        </p:spPr>
        <p:txBody>
          <a:bodyPr vert="horz" lIns="92890" tIns="46444" rIns="92890" bIns="4644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5275" y="9448233"/>
            <a:ext cx="2971093" cy="497443"/>
          </a:xfrm>
          <a:prstGeom prst="rect">
            <a:avLst/>
          </a:prstGeom>
        </p:spPr>
        <p:txBody>
          <a:bodyPr vert="horz" lIns="92890" tIns="46444" rIns="92890" bIns="4644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EA4296A-FC84-4402-ABED-58ACAD5680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44356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093" cy="497444"/>
          </a:xfrm>
          <a:prstGeom prst="rect">
            <a:avLst/>
          </a:prstGeom>
        </p:spPr>
        <p:txBody>
          <a:bodyPr vert="horz" lIns="92890" tIns="46444" rIns="92890" bIns="4644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5275" y="0"/>
            <a:ext cx="2971093" cy="497444"/>
          </a:xfrm>
          <a:prstGeom prst="rect">
            <a:avLst/>
          </a:prstGeom>
        </p:spPr>
        <p:txBody>
          <a:bodyPr vert="horz" lIns="92890" tIns="46444" rIns="92890" bIns="4644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D4EE7C5-9CEE-40A3-A4B8-0F85AD65CB42}" type="datetimeFigureOut">
              <a:rPr lang="ru-RU"/>
              <a:pPr>
                <a:defRPr/>
              </a:pPr>
              <a:t>26.09.2022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2713" y="744538"/>
            <a:ext cx="6632575" cy="3732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90" tIns="46444" rIns="92890" bIns="46444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638" y="4724916"/>
            <a:ext cx="5486726" cy="4476994"/>
          </a:xfrm>
          <a:prstGeom prst="rect">
            <a:avLst/>
          </a:prstGeom>
        </p:spPr>
        <p:txBody>
          <a:bodyPr vert="horz" lIns="92890" tIns="46444" rIns="92890" bIns="46444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233"/>
            <a:ext cx="2971093" cy="497443"/>
          </a:xfrm>
          <a:prstGeom prst="rect">
            <a:avLst/>
          </a:prstGeom>
        </p:spPr>
        <p:txBody>
          <a:bodyPr vert="horz" lIns="92890" tIns="46444" rIns="92890" bIns="4644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5275" y="9448233"/>
            <a:ext cx="2971093" cy="497443"/>
          </a:xfrm>
          <a:prstGeom prst="rect">
            <a:avLst/>
          </a:prstGeom>
        </p:spPr>
        <p:txBody>
          <a:bodyPr vert="horz" lIns="92890" tIns="46444" rIns="92890" bIns="4644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BD11788-4B16-4848-BEDA-A8770E5E4A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15580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8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2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2713" y="744538"/>
            <a:ext cx="6632575" cy="373221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38835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2713" y="744538"/>
            <a:ext cx="6632575" cy="3732212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17841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8634"/>
            <a:ext cx="7772400" cy="11017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9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3A816-419C-4E9B-B15A-FE6392B894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DE14C-B115-4D0E-B668-1348C0E370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179659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9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9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8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8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7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7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6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8E7A0-E8B0-4AD1-B9F8-F45FA0D1EA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20017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7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0AB8C-CACD-44C9-AC6C-E7599B446A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50" indent="0">
              <a:buNone/>
              <a:defRPr sz="2000" b="1"/>
            </a:lvl2pPr>
            <a:lvl3pPr marL="913928" indent="0">
              <a:buNone/>
              <a:defRPr sz="1800" b="1"/>
            </a:lvl3pPr>
            <a:lvl4pPr marL="1370886" indent="0">
              <a:buNone/>
              <a:defRPr sz="1600" b="1"/>
            </a:lvl4pPr>
            <a:lvl5pPr marL="1827854" indent="0">
              <a:buNone/>
              <a:defRPr sz="1600" b="1"/>
            </a:lvl5pPr>
            <a:lvl6pPr marL="2284803" indent="0">
              <a:buNone/>
              <a:defRPr sz="1600" b="1"/>
            </a:lvl6pPr>
            <a:lvl7pPr marL="2741753" indent="0">
              <a:buNone/>
              <a:defRPr sz="1600" b="1"/>
            </a:lvl7pPr>
            <a:lvl8pPr marL="3198720" indent="0">
              <a:buNone/>
              <a:defRPr sz="1600" b="1"/>
            </a:lvl8pPr>
            <a:lvl9pPr marL="365567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971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50" indent="0">
              <a:buNone/>
              <a:defRPr sz="2000" b="1"/>
            </a:lvl2pPr>
            <a:lvl3pPr marL="913928" indent="0">
              <a:buNone/>
              <a:defRPr sz="1800" b="1"/>
            </a:lvl3pPr>
            <a:lvl4pPr marL="1370886" indent="0">
              <a:buNone/>
              <a:defRPr sz="1600" b="1"/>
            </a:lvl4pPr>
            <a:lvl5pPr marL="1827854" indent="0">
              <a:buNone/>
              <a:defRPr sz="1600" b="1"/>
            </a:lvl5pPr>
            <a:lvl6pPr marL="2284803" indent="0">
              <a:buNone/>
              <a:defRPr sz="1600" b="1"/>
            </a:lvl6pPr>
            <a:lvl7pPr marL="2741753" indent="0">
              <a:buNone/>
              <a:defRPr sz="1600" b="1"/>
            </a:lvl7pPr>
            <a:lvl8pPr marL="3198720" indent="0">
              <a:buNone/>
              <a:defRPr sz="1600" b="1"/>
            </a:lvl8pPr>
            <a:lvl9pPr marL="365567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631971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277605-BC48-4EE9-87C5-9DB461142B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E92E0-AFEB-4190-B293-48BCCF27E5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985F3-AFA9-4912-8E78-8D3F58C9EF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9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076326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6950" indent="0">
              <a:buNone/>
              <a:defRPr sz="1200"/>
            </a:lvl2pPr>
            <a:lvl3pPr marL="913928" indent="0">
              <a:buNone/>
              <a:defRPr sz="1000"/>
            </a:lvl3pPr>
            <a:lvl4pPr marL="1370886" indent="0">
              <a:buNone/>
              <a:defRPr sz="900"/>
            </a:lvl4pPr>
            <a:lvl5pPr marL="1827854" indent="0">
              <a:buNone/>
              <a:defRPr sz="900"/>
            </a:lvl5pPr>
            <a:lvl6pPr marL="2284803" indent="0">
              <a:buNone/>
              <a:defRPr sz="900"/>
            </a:lvl6pPr>
            <a:lvl7pPr marL="2741753" indent="0">
              <a:buNone/>
              <a:defRPr sz="900"/>
            </a:lvl7pPr>
            <a:lvl8pPr marL="3198720" indent="0">
              <a:buNone/>
              <a:defRPr sz="900"/>
            </a:lvl8pPr>
            <a:lvl9pPr marL="365567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A29A1-8395-48AB-B385-115E210FFD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950" indent="0">
              <a:buNone/>
              <a:defRPr sz="2800"/>
            </a:lvl2pPr>
            <a:lvl3pPr marL="913928" indent="0">
              <a:buNone/>
              <a:defRPr sz="2400"/>
            </a:lvl3pPr>
            <a:lvl4pPr marL="1370886" indent="0">
              <a:buNone/>
              <a:defRPr sz="2000"/>
            </a:lvl4pPr>
            <a:lvl5pPr marL="1827854" indent="0">
              <a:buNone/>
              <a:defRPr sz="2000"/>
            </a:lvl5pPr>
            <a:lvl6pPr marL="2284803" indent="0">
              <a:buNone/>
              <a:defRPr sz="2000"/>
            </a:lvl6pPr>
            <a:lvl7pPr marL="2741753" indent="0">
              <a:buNone/>
              <a:defRPr sz="2000"/>
            </a:lvl7pPr>
            <a:lvl8pPr marL="3198720" indent="0">
              <a:buNone/>
              <a:defRPr sz="2000"/>
            </a:lvl8pPr>
            <a:lvl9pPr marL="3655679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6950" indent="0">
              <a:buNone/>
              <a:defRPr sz="1200"/>
            </a:lvl2pPr>
            <a:lvl3pPr marL="913928" indent="0">
              <a:buNone/>
              <a:defRPr sz="1000"/>
            </a:lvl3pPr>
            <a:lvl4pPr marL="1370886" indent="0">
              <a:buNone/>
              <a:defRPr sz="900"/>
            </a:lvl4pPr>
            <a:lvl5pPr marL="1827854" indent="0">
              <a:buNone/>
              <a:defRPr sz="900"/>
            </a:lvl5pPr>
            <a:lvl6pPr marL="2284803" indent="0">
              <a:buNone/>
              <a:defRPr sz="900"/>
            </a:lvl6pPr>
            <a:lvl7pPr marL="2741753" indent="0">
              <a:buNone/>
              <a:defRPr sz="900"/>
            </a:lvl7pPr>
            <a:lvl8pPr marL="3198720" indent="0">
              <a:buNone/>
              <a:defRPr sz="900"/>
            </a:lvl8pPr>
            <a:lvl9pPr marL="365567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FC1C8-3057-4A48-A8D1-734D830245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50A5F-A8D8-45A1-AA67-52E517A620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6376"/>
            <a:ext cx="2057400" cy="438785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1" y="206376"/>
            <a:ext cx="6019800" cy="43878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D3C31-5669-47E3-8E7D-DA9A4633A7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8">
            <a:extLst/>
          </p:cNvPr>
          <p:cNvSpPr/>
          <p:nvPr userDrawn="1"/>
        </p:nvSpPr>
        <p:spPr>
          <a:xfrm>
            <a:off x="8836026" y="4781550"/>
            <a:ext cx="307975" cy="279400"/>
          </a:xfrm>
          <a:prstGeom prst="roundRect">
            <a:avLst>
              <a:gd name="adj" fmla="val 3031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71" tIns="34177" rIns="68371" bIns="34177" anchor="ctr"/>
          <a:lstStyle/>
          <a:p>
            <a:pPr algn="ctr">
              <a:defRPr/>
            </a:pPr>
            <a:endParaRPr lang="id-ID">
              <a:solidFill>
                <a:schemeClr val="tx1"/>
              </a:solidFill>
            </a:endParaRPr>
          </a:p>
        </p:txBody>
      </p:sp>
      <p:sp>
        <p:nvSpPr>
          <p:cNvPr id="5" name="TextBox 4">
            <a:extLst/>
          </p:cNvPr>
          <p:cNvSpPr txBox="1"/>
          <p:nvPr userDrawn="1"/>
        </p:nvSpPr>
        <p:spPr>
          <a:xfrm>
            <a:off x="171450" y="4841875"/>
            <a:ext cx="500356" cy="222910"/>
          </a:xfrm>
          <a:prstGeom prst="rect">
            <a:avLst/>
          </a:prstGeom>
          <a:noFill/>
        </p:spPr>
        <p:txBody>
          <a:bodyPr wrap="none" lIns="68371" tIns="34177" rIns="68371" bIns="34177">
            <a:spAutoFit/>
          </a:bodyPr>
          <a:lstStyle/>
          <a:p>
            <a:pPr>
              <a:defRPr/>
            </a:pPr>
            <a:r>
              <a:rPr lang="ru-RU" sz="1000" dirty="0">
                <a:solidFill>
                  <a:srgbClr val="7F7F7F"/>
                </a:solidFill>
                <a:latin typeface="Verdana" pitchFamily="34" charset="0"/>
              </a:rPr>
              <a:t>ЦДЗС</a:t>
            </a:r>
            <a:endParaRPr lang="id-ID" sz="1000" dirty="0">
              <a:solidFill>
                <a:srgbClr val="7F7F7F"/>
              </a:solidFill>
              <a:latin typeface="Verdana" pitchFamily="34" charset="0"/>
            </a:endParaRPr>
          </a:p>
        </p:txBody>
      </p:sp>
      <p:sp>
        <p:nvSpPr>
          <p:cNvPr id="6" name="Rounded Rectangle 10">
            <a:extLst/>
          </p:cNvPr>
          <p:cNvSpPr/>
          <p:nvPr userDrawn="1"/>
        </p:nvSpPr>
        <p:spPr>
          <a:xfrm>
            <a:off x="8585200" y="4965700"/>
            <a:ext cx="196850" cy="177800"/>
          </a:xfrm>
          <a:prstGeom prst="roundRect">
            <a:avLst>
              <a:gd name="adj" fmla="val 3031"/>
            </a:avLst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71" tIns="34177" rIns="68371" bIns="34177" anchor="ctr"/>
          <a:lstStyle/>
          <a:p>
            <a:pPr algn="ctr">
              <a:defRPr/>
            </a:pPr>
            <a:endParaRPr lang="id-ID"/>
          </a:p>
        </p:txBody>
      </p:sp>
      <p:sp>
        <p:nvSpPr>
          <p:cNvPr id="7" name="Rounded Rectangle 11">
            <a:extLst/>
          </p:cNvPr>
          <p:cNvSpPr/>
          <p:nvPr userDrawn="1"/>
        </p:nvSpPr>
        <p:spPr>
          <a:xfrm>
            <a:off x="8959850" y="4613276"/>
            <a:ext cx="146050" cy="131763"/>
          </a:xfrm>
          <a:prstGeom prst="roundRect">
            <a:avLst>
              <a:gd name="adj" fmla="val 303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71" tIns="34177" rIns="68371" bIns="34177" anchor="ctr"/>
          <a:lstStyle/>
          <a:p>
            <a:pPr algn="ctr">
              <a:defRPr/>
            </a:pPr>
            <a:endParaRPr lang="id-ID"/>
          </a:p>
        </p:txBody>
      </p:sp>
      <p:cxnSp>
        <p:nvCxnSpPr>
          <p:cNvPr id="8" name="Straight Connector 12">
            <a:extLst/>
          </p:cNvPr>
          <p:cNvCxnSpPr/>
          <p:nvPr userDrawn="1"/>
        </p:nvCxnSpPr>
        <p:spPr>
          <a:xfrm>
            <a:off x="-28574" y="4781550"/>
            <a:ext cx="461963" cy="0"/>
          </a:xfrm>
          <a:prstGeom prst="line">
            <a:avLst/>
          </a:prstGeom>
          <a:ln>
            <a:solidFill>
              <a:srgbClr val="394A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>
            <a:extLst/>
          </p:cNvPr>
          <p:cNvSpPr txBox="1">
            <a:spLocks/>
          </p:cNvSpPr>
          <p:nvPr userDrawn="1"/>
        </p:nvSpPr>
        <p:spPr>
          <a:xfrm>
            <a:off x="8839200" y="4802189"/>
            <a:ext cx="304800" cy="223837"/>
          </a:xfrm>
          <a:prstGeom prst="rect">
            <a:avLst/>
          </a:prstGeom>
        </p:spPr>
        <p:txBody>
          <a:bodyPr lIns="68371" tIns="34177" rIns="68371" bIns="34177" anchor="ctr"/>
          <a:lstStyle>
            <a:defPPr>
              <a:defRPr lang="id-ID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ADE2A062-25E8-4D13-A5CC-086FB9FD1071}" type="slidenum">
              <a:rPr lang="id-ID" sz="800" smtClean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pPr algn="ctr">
                <a:defRPr/>
              </a:pPr>
              <a:t>‹#›</a:t>
            </a:fld>
            <a:endParaRPr lang="id-ID" sz="8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" name="Рисунок 2">
            <a:extLst/>
          </p:cNvPr>
          <p:cNvSpPr>
            <a:spLocks noGrp="1"/>
          </p:cNvSpPr>
          <p:nvPr>
            <p:ph type="pic" sz="quarter" idx="10"/>
          </p:nvPr>
        </p:nvSpPr>
        <p:spPr>
          <a:xfrm>
            <a:off x="19" y="0"/>
            <a:ext cx="8753475" cy="5143500"/>
          </a:xfrm>
        </p:spPr>
        <p:txBody>
          <a:bodyPr/>
          <a:lstStyle/>
          <a:p>
            <a:pPr lvl="0"/>
            <a:endParaRPr lang="ru-RU" noProof="0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 userDrawn="1"/>
        </p:nvSpPr>
        <p:spPr bwMode="auto">
          <a:xfrm>
            <a:off x="0" y="4879976"/>
            <a:ext cx="9144000" cy="263525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/>
        </p:spPr>
        <p:txBody>
          <a:bodyPr lIns="91126" tIns="45562" rIns="91126" bIns="45562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Text Box 10"/>
          <p:cNvSpPr txBox="1">
            <a:spLocks noChangeArrowheads="1"/>
          </p:cNvSpPr>
          <p:nvPr userDrawn="1"/>
        </p:nvSpPr>
        <p:spPr bwMode="auto">
          <a:xfrm>
            <a:off x="201613" y="4929189"/>
            <a:ext cx="230187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r" fontAlgn="auto">
              <a:spcBef>
                <a:spcPct val="50000"/>
              </a:spcBef>
              <a:spcAft>
                <a:spcPts val="0"/>
              </a:spcAft>
              <a:defRPr/>
            </a:pPr>
            <a:fld id="{49990DBE-91AA-4DC5-8F7D-C535BE82F262}" type="slidenum">
              <a:rPr kumimoji="0" lang="en-US" altLang="ru-RU" sz="1000" smtClean="0">
                <a:latin typeface="Verdana" pitchFamily="34" charset="0"/>
                <a:ea typeface="MS PGothic" pitchFamily="34" charset="-128"/>
              </a:rPr>
              <a:pPr algn="r" fontAlgn="auto">
                <a:spcBef>
                  <a:spcPct val="5000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altLang="ru-RU" sz="1000" dirty="0">
              <a:latin typeface="Verdana" pitchFamily="34" charset="0"/>
              <a:ea typeface="MS PGothic" pitchFamily="34" charset="-128"/>
            </a:endParaRPr>
          </a:p>
        </p:txBody>
      </p:sp>
      <p:sp>
        <p:nvSpPr>
          <p:cNvPr id="6" name="Text Box 15"/>
          <p:cNvSpPr txBox="1">
            <a:spLocks noChangeArrowheads="1"/>
          </p:cNvSpPr>
          <p:nvPr userDrawn="1"/>
        </p:nvSpPr>
        <p:spPr bwMode="auto">
          <a:xfrm>
            <a:off x="487363" y="4941888"/>
            <a:ext cx="5884862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en-US" altLang="ru-RU" sz="1000" dirty="0">
                <a:latin typeface="Verdana" pitchFamily="34" charset="0"/>
                <a:ea typeface="MS PGothic" pitchFamily="34" charset="-128"/>
              </a:rPr>
              <a:t>|</a:t>
            </a:r>
          </a:p>
        </p:txBody>
      </p:sp>
      <p:grpSp>
        <p:nvGrpSpPr>
          <p:cNvPr id="8" name="Группа 10"/>
          <p:cNvGrpSpPr>
            <a:grpSpLocks noChangeAspect="1"/>
          </p:cNvGrpSpPr>
          <p:nvPr userDrawn="1"/>
        </p:nvGrpSpPr>
        <p:grpSpPr bwMode="auto">
          <a:xfrm>
            <a:off x="8496300" y="4948239"/>
            <a:ext cx="306388" cy="136525"/>
            <a:chOff x="5385680" y="6487509"/>
            <a:chExt cx="1039813" cy="461962"/>
          </a:xfrm>
        </p:grpSpPr>
        <p:sp>
          <p:nvSpPr>
            <p:cNvPr id="9" name="Freeform 27"/>
            <p:cNvSpPr>
              <a:spLocks/>
            </p:cNvSpPr>
            <p:nvPr userDrawn="1"/>
          </p:nvSpPr>
          <p:spPr bwMode="auto">
            <a:xfrm>
              <a:off x="6048359" y="6487509"/>
              <a:ext cx="377134" cy="343786"/>
            </a:xfrm>
            <a:custGeom>
              <a:avLst/>
              <a:gdLst>
                <a:gd name="T0" fmla="*/ 2147483647 w 1195"/>
                <a:gd name="T1" fmla="*/ 2147483647 h 1091"/>
                <a:gd name="T2" fmla="*/ 2147483647 w 1195"/>
                <a:gd name="T3" fmla="*/ 2147483647 h 1091"/>
                <a:gd name="T4" fmla="*/ 2147483647 w 1195"/>
                <a:gd name="T5" fmla="*/ 2147483647 h 1091"/>
                <a:gd name="T6" fmla="*/ 2147483647 w 1195"/>
                <a:gd name="T7" fmla="*/ 2147483647 h 1091"/>
                <a:gd name="T8" fmla="*/ 2147483647 w 1195"/>
                <a:gd name="T9" fmla="*/ 2147483647 h 1091"/>
                <a:gd name="T10" fmla="*/ 2147483647 w 1195"/>
                <a:gd name="T11" fmla="*/ 2147483647 h 1091"/>
                <a:gd name="T12" fmla="*/ 2147483647 w 1195"/>
                <a:gd name="T13" fmla="*/ 2147483647 h 1091"/>
                <a:gd name="T14" fmla="*/ 2147483647 w 1195"/>
                <a:gd name="T15" fmla="*/ 2147483647 h 1091"/>
                <a:gd name="T16" fmla="*/ 2147483647 w 1195"/>
                <a:gd name="T17" fmla="*/ 2147483647 h 1091"/>
                <a:gd name="T18" fmla="*/ 2147483647 w 1195"/>
                <a:gd name="T19" fmla="*/ 2147483647 h 1091"/>
                <a:gd name="T20" fmla="*/ 2147483647 w 1195"/>
                <a:gd name="T21" fmla="*/ 2147483647 h 1091"/>
                <a:gd name="T22" fmla="*/ 2147483647 w 1195"/>
                <a:gd name="T23" fmla="*/ 2147483647 h 1091"/>
                <a:gd name="T24" fmla="*/ 2147483647 w 1195"/>
                <a:gd name="T25" fmla="*/ 2147483647 h 1091"/>
                <a:gd name="T26" fmla="*/ 2147483647 w 1195"/>
                <a:gd name="T27" fmla="*/ 2147483647 h 1091"/>
                <a:gd name="T28" fmla="*/ 2147483647 w 1195"/>
                <a:gd name="T29" fmla="*/ 2147483647 h 1091"/>
                <a:gd name="T30" fmla="*/ 2147483647 w 1195"/>
                <a:gd name="T31" fmla="*/ 2147483647 h 1091"/>
                <a:gd name="T32" fmla="*/ 2147483647 w 1195"/>
                <a:gd name="T33" fmla="*/ 2147483647 h 1091"/>
                <a:gd name="T34" fmla="*/ 2147483647 w 1195"/>
                <a:gd name="T35" fmla="*/ 2147483647 h 1091"/>
                <a:gd name="T36" fmla="*/ 2147483647 w 1195"/>
                <a:gd name="T37" fmla="*/ 2147483647 h 1091"/>
                <a:gd name="T38" fmla="*/ 2147483647 w 1195"/>
                <a:gd name="T39" fmla="*/ 2147483647 h 1091"/>
                <a:gd name="T40" fmla="*/ 2147483647 w 1195"/>
                <a:gd name="T41" fmla="*/ 2147483647 h 1091"/>
                <a:gd name="T42" fmla="*/ 2147483647 w 1195"/>
                <a:gd name="T43" fmla="*/ 2147483647 h 1091"/>
                <a:gd name="T44" fmla="*/ 2147483647 w 1195"/>
                <a:gd name="T45" fmla="*/ 2147483647 h 1091"/>
                <a:gd name="T46" fmla="*/ 2147483647 w 1195"/>
                <a:gd name="T47" fmla="*/ 2147483647 h 1091"/>
                <a:gd name="T48" fmla="*/ 2147483647 w 1195"/>
                <a:gd name="T49" fmla="*/ 2147483647 h 1091"/>
                <a:gd name="T50" fmla="*/ 2147483647 w 1195"/>
                <a:gd name="T51" fmla="*/ 2147483647 h 1091"/>
                <a:gd name="T52" fmla="*/ 2147483647 w 1195"/>
                <a:gd name="T53" fmla="*/ 2147483647 h 1091"/>
                <a:gd name="T54" fmla="*/ 2147483647 w 1195"/>
                <a:gd name="T55" fmla="*/ 2147483647 h 1091"/>
                <a:gd name="T56" fmla="*/ 2147483647 w 1195"/>
                <a:gd name="T57" fmla="*/ 2147483647 h 1091"/>
                <a:gd name="T58" fmla="*/ 2147483647 w 1195"/>
                <a:gd name="T59" fmla="*/ 2147483647 h 1091"/>
                <a:gd name="T60" fmla="*/ 2147483647 w 1195"/>
                <a:gd name="T61" fmla="*/ 2147483647 h 1091"/>
                <a:gd name="T62" fmla="*/ 2147483647 w 1195"/>
                <a:gd name="T63" fmla="*/ 2147483647 h 1091"/>
                <a:gd name="T64" fmla="*/ 2147483647 w 1195"/>
                <a:gd name="T65" fmla="*/ 2147483647 h 1091"/>
                <a:gd name="T66" fmla="*/ 2147483647 w 1195"/>
                <a:gd name="T67" fmla="*/ 2147483647 h 1091"/>
                <a:gd name="T68" fmla="*/ 2147483647 w 1195"/>
                <a:gd name="T69" fmla="*/ 2147483647 h 1091"/>
                <a:gd name="T70" fmla="*/ 2147483647 w 1195"/>
                <a:gd name="T71" fmla="*/ 2147483647 h 1091"/>
                <a:gd name="T72" fmla="*/ 2147483647 w 1195"/>
                <a:gd name="T73" fmla="*/ 2147483647 h 1091"/>
                <a:gd name="T74" fmla="*/ 2147483647 w 1195"/>
                <a:gd name="T75" fmla="*/ 2147483647 h 1091"/>
                <a:gd name="T76" fmla="*/ 2147483647 w 1195"/>
                <a:gd name="T77" fmla="*/ 2147483647 h 1091"/>
                <a:gd name="T78" fmla="*/ 2147483647 w 1195"/>
                <a:gd name="T79" fmla="*/ 2147483647 h 1091"/>
                <a:gd name="T80" fmla="*/ 2147483647 w 1195"/>
                <a:gd name="T81" fmla="*/ 2147483647 h 1091"/>
                <a:gd name="T82" fmla="*/ 2147483647 w 1195"/>
                <a:gd name="T83" fmla="*/ 2147483647 h 1091"/>
                <a:gd name="T84" fmla="*/ 2147483647 w 1195"/>
                <a:gd name="T85" fmla="*/ 2147483647 h 1091"/>
                <a:gd name="T86" fmla="*/ 2147483647 w 1195"/>
                <a:gd name="T87" fmla="*/ 2147483647 h 1091"/>
                <a:gd name="T88" fmla="*/ 2147483647 w 1195"/>
                <a:gd name="T89" fmla="*/ 2147483647 h 1091"/>
                <a:gd name="T90" fmla="*/ 2147483647 w 1195"/>
                <a:gd name="T91" fmla="*/ 0 h 1091"/>
                <a:gd name="T92" fmla="*/ 2147483647 w 1195"/>
                <a:gd name="T93" fmla="*/ 2147483647 h 1091"/>
                <a:gd name="T94" fmla="*/ 2147483647 w 1195"/>
                <a:gd name="T95" fmla="*/ 2147483647 h 1091"/>
                <a:gd name="T96" fmla="*/ 2147483647 w 1195"/>
                <a:gd name="T97" fmla="*/ 2147483647 h 1091"/>
                <a:gd name="T98" fmla="*/ 2147483647 w 1195"/>
                <a:gd name="T99" fmla="*/ 2147483647 h 109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0" name="Freeform 28"/>
            <p:cNvSpPr>
              <a:spLocks/>
            </p:cNvSpPr>
            <p:nvPr userDrawn="1"/>
          </p:nvSpPr>
          <p:spPr bwMode="auto">
            <a:xfrm>
              <a:off x="5773589" y="6605685"/>
              <a:ext cx="317871" cy="225609"/>
            </a:xfrm>
            <a:custGeom>
              <a:avLst/>
              <a:gdLst>
                <a:gd name="T0" fmla="*/ 2147483647 w 1002"/>
                <a:gd name="T1" fmla="*/ 0 h 727"/>
                <a:gd name="T2" fmla="*/ 2147483647 w 1002"/>
                <a:gd name="T3" fmla="*/ 0 h 727"/>
                <a:gd name="T4" fmla="*/ 2147483647 w 1002"/>
                <a:gd name="T5" fmla="*/ 2147483647 h 727"/>
                <a:gd name="T6" fmla="*/ 0 w 1002"/>
                <a:gd name="T7" fmla="*/ 2147483647 h 727"/>
                <a:gd name="T8" fmla="*/ 2147483647 w 1002"/>
                <a:gd name="T9" fmla="*/ 0 h 7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1" name="Freeform 29"/>
            <p:cNvSpPr>
              <a:spLocks/>
            </p:cNvSpPr>
            <p:nvPr userDrawn="1"/>
          </p:nvSpPr>
          <p:spPr bwMode="auto">
            <a:xfrm>
              <a:off x="5385680" y="6605685"/>
              <a:ext cx="436399" cy="343786"/>
            </a:xfrm>
            <a:custGeom>
              <a:avLst/>
              <a:gdLst>
                <a:gd name="T0" fmla="*/ 0 w 1377"/>
                <a:gd name="T1" fmla="*/ 2147483647 h 1091"/>
                <a:gd name="T2" fmla="*/ 2147483647 w 1377"/>
                <a:gd name="T3" fmla="*/ 2147483647 h 1091"/>
                <a:gd name="T4" fmla="*/ 2147483647 w 1377"/>
                <a:gd name="T5" fmla="*/ 2147483647 h 1091"/>
                <a:gd name="T6" fmla="*/ 2147483647 w 1377"/>
                <a:gd name="T7" fmla="*/ 2147483647 h 1091"/>
                <a:gd name="T8" fmla="*/ 2147483647 w 1377"/>
                <a:gd name="T9" fmla="*/ 2147483647 h 1091"/>
                <a:gd name="T10" fmla="*/ 2147483647 w 1377"/>
                <a:gd name="T11" fmla="*/ 0 h 1091"/>
                <a:gd name="T12" fmla="*/ 2147483647 w 1377"/>
                <a:gd name="T13" fmla="*/ 0 h 1091"/>
                <a:gd name="T14" fmla="*/ 2147483647 w 1377"/>
                <a:gd name="T15" fmla="*/ 0 h 1091"/>
                <a:gd name="T16" fmla="*/ 2147483647 w 1377"/>
                <a:gd name="T17" fmla="*/ 2147483647 h 1091"/>
                <a:gd name="T18" fmla="*/ 2147483647 w 1377"/>
                <a:gd name="T19" fmla="*/ 2147483647 h 1091"/>
                <a:gd name="T20" fmla="*/ 2147483647 w 1377"/>
                <a:gd name="T21" fmla="*/ 2147483647 h 1091"/>
                <a:gd name="T22" fmla="*/ 2147483647 w 1377"/>
                <a:gd name="T23" fmla="*/ 2147483647 h 1091"/>
                <a:gd name="T24" fmla="*/ 2147483647 w 1377"/>
                <a:gd name="T25" fmla="*/ 2147483647 h 1091"/>
                <a:gd name="T26" fmla="*/ 2147483647 w 1377"/>
                <a:gd name="T27" fmla="*/ 2147483647 h 1091"/>
                <a:gd name="T28" fmla="*/ 2147483647 w 1377"/>
                <a:gd name="T29" fmla="*/ 2147483647 h 1091"/>
                <a:gd name="T30" fmla="*/ 2147483647 w 1377"/>
                <a:gd name="T31" fmla="*/ 2147483647 h 1091"/>
                <a:gd name="T32" fmla="*/ 2147483647 w 1377"/>
                <a:gd name="T33" fmla="*/ 2147483647 h 1091"/>
                <a:gd name="T34" fmla="*/ 2147483647 w 1377"/>
                <a:gd name="T35" fmla="*/ 2147483647 h 1091"/>
                <a:gd name="T36" fmla="*/ 2147483647 w 1377"/>
                <a:gd name="T37" fmla="*/ 2147483647 h 1091"/>
                <a:gd name="T38" fmla="*/ 2147483647 w 1377"/>
                <a:gd name="T39" fmla="*/ 2147483647 h 1091"/>
                <a:gd name="T40" fmla="*/ 2147483647 w 1377"/>
                <a:gd name="T41" fmla="*/ 2147483647 h 1091"/>
                <a:gd name="T42" fmla="*/ 2147483647 w 1377"/>
                <a:gd name="T43" fmla="*/ 2147483647 h 1091"/>
                <a:gd name="T44" fmla="*/ 2147483647 w 1377"/>
                <a:gd name="T45" fmla="*/ 2147483647 h 1091"/>
                <a:gd name="T46" fmla="*/ 2147483647 w 1377"/>
                <a:gd name="T47" fmla="*/ 2147483647 h 1091"/>
                <a:gd name="T48" fmla="*/ 2147483647 w 1377"/>
                <a:gd name="T49" fmla="*/ 2147483647 h 1091"/>
                <a:gd name="T50" fmla="*/ 2147483647 w 1377"/>
                <a:gd name="T51" fmla="*/ 2147483647 h 1091"/>
                <a:gd name="T52" fmla="*/ 2147483647 w 1377"/>
                <a:gd name="T53" fmla="*/ 2147483647 h 1091"/>
                <a:gd name="T54" fmla="*/ 2147483647 w 1377"/>
                <a:gd name="T55" fmla="*/ 2147483647 h 1091"/>
                <a:gd name="T56" fmla="*/ 2147483647 w 1377"/>
                <a:gd name="T57" fmla="*/ 2147483647 h 1091"/>
                <a:gd name="T58" fmla="*/ 2147483647 w 1377"/>
                <a:gd name="T59" fmla="*/ 2147483647 h 1091"/>
                <a:gd name="T60" fmla="*/ 2147483647 w 1377"/>
                <a:gd name="T61" fmla="*/ 2147483647 h 1091"/>
                <a:gd name="T62" fmla="*/ 2147483647 w 1377"/>
                <a:gd name="T63" fmla="*/ 2147483647 h 1091"/>
                <a:gd name="T64" fmla="*/ 2147483647 w 1377"/>
                <a:gd name="T65" fmla="*/ 2147483647 h 1091"/>
                <a:gd name="T66" fmla="*/ 2147483647 w 1377"/>
                <a:gd name="T67" fmla="*/ 2147483647 h 1091"/>
                <a:gd name="T68" fmla="*/ 0 w 1377"/>
                <a:gd name="T69" fmla="*/ 2147483647 h 109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066" y="0"/>
            <a:ext cx="8640960" cy="76881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266109" y="1033759"/>
            <a:ext cx="8626373" cy="3842248"/>
          </a:xfrm>
        </p:spPr>
        <p:txBody>
          <a:bodyPr/>
          <a:lstStyle>
            <a:lvl1pPr marL="0" indent="0"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исунок 7">
            <a:extLst/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pPr lvl="0"/>
            <a:endParaRPr lang="ru-RU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8634"/>
            <a:ext cx="7772400" cy="11017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9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307C9-91A4-44EA-B5ED-BFB04E7D35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78C78-617D-49BF-BD8D-204A57E61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179659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9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9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8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8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7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7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6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C457A-39B8-4FF5-9058-8F711FE165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20017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7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7C7D6-8BA1-4FD1-BD26-0F4675BBCC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50" indent="0">
              <a:buNone/>
              <a:defRPr sz="2000" b="1"/>
            </a:lvl2pPr>
            <a:lvl3pPr marL="913928" indent="0">
              <a:buNone/>
              <a:defRPr sz="1800" b="1"/>
            </a:lvl3pPr>
            <a:lvl4pPr marL="1370886" indent="0">
              <a:buNone/>
              <a:defRPr sz="1600" b="1"/>
            </a:lvl4pPr>
            <a:lvl5pPr marL="1827854" indent="0">
              <a:buNone/>
              <a:defRPr sz="1600" b="1"/>
            </a:lvl5pPr>
            <a:lvl6pPr marL="2284803" indent="0">
              <a:buNone/>
              <a:defRPr sz="1600" b="1"/>
            </a:lvl6pPr>
            <a:lvl7pPr marL="2741753" indent="0">
              <a:buNone/>
              <a:defRPr sz="1600" b="1"/>
            </a:lvl7pPr>
            <a:lvl8pPr marL="3198720" indent="0">
              <a:buNone/>
              <a:defRPr sz="1600" b="1"/>
            </a:lvl8pPr>
            <a:lvl9pPr marL="365567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971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50" indent="0">
              <a:buNone/>
              <a:defRPr sz="2000" b="1"/>
            </a:lvl2pPr>
            <a:lvl3pPr marL="913928" indent="0">
              <a:buNone/>
              <a:defRPr sz="1800" b="1"/>
            </a:lvl3pPr>
            <a:lvl4pPr marL="1370886" indent="0">
              <a:buNone/>
              <a:defRPr sz="1600" b="1"/>
            </a:lvl4pPr>
            <a:lvl5pPr marL="1827854" indent="0">
              <a:buNone/>
              <a:defRPr sz="1600" b="1"/>
            </a:lvl5pPr>
            <a:lvl6pPr marL="2284803" indent="0">
              <a:buNone/>
              <a:defRPr sz="1600" b="1"/>
            </a:lvl6pPr>
            <a:lvl7pPr marL="2741753" indent="0">
              <a:buNone/>
              <a:defRPr sz="1600" b="1"/>
            </a:lvl7pPr>
            <a:lvl8pPr marL="3198720" indent="0">
              <a:buNone/>
              <a:defRPr sz="1600" b="1"/>
            </a:lvl8pPr>
            <a:lvl9pPr marL="365567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631971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B0D89-C83A-4671-A2BE-DEFF2FCD2E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E5080-BF9F-46CA-9731-E2EECDD2C4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55273-51B6-493E-9EE0-5CE045CF5D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9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076326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6950" indent="0">
              <a:buNone/>
              <a:defRPr sz="1200"/>
            </a:lvl2pPr>
            <a:lvl3pPr marL="913928" indent="0">
              <a:buNone/>
              <a:defRPr sz="1000"/>
            </a:lvl3pPr>
            <a:lvl4pPr marL="1370886" indent="0">
              <a:buNone/>
              <a:defRPr sz="900"/>
            </a:lvl4pPr>
            <a:lvl5pPr marL="1827854" indent="0">
              <a:buNone/>
              <a:defRPr sz="900"/>
            </a:lvl5pPr>
            <a:lvl6pPr marL="2284803" indent="0">
              <a:buNone/>
              <a:defRPr sz="900"/>
            </a:lvl6pPr>
            <a:lvl7pPr marL="2741753" indent="0">
              <a:buNone/>
              <a:defRPr sz="900"/>
            </a:lvl7pPr>
            <a:lvl8pPr marL="3198720" indent="0">
              <a:buNone/>
              <a:defRPr sz="900"/>
            </a:lvl8pPr>
            <a:lvl9pPr marL="365567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5E5EA-20B7-4B76-A24D-F25891BC2B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950" indent="0">
              <a:buNone/>
              <a:defRPr sz="2800"/>
            </a:lvl2pPr>
            <a:lvl3pPr marL="913928" indent="0">
              <a:buNone/>
              <a:defRPr sz="2400"/>
            </a:lvl3pPr>
            <a:lvl4pPr marL="1370886" indent="0">
              <a:buNone/>
              <a:defRPr sz="2000"/>
            </a:lvl4pPr>
            <a:lvl5pPr marL="1827854" indent="0">
              <a:buNone/>
              <a:defRPr sz="2000"/>
            </a:lvl5pPr>
            <a:lvl6pPr marL="2284803" indent="0">
              <a:buNone/>
              <a:defRPr sz="2000"/>
            </a:lvl6pPr>
            <a:lvl7pPr marL="2741753" indent="0">
              <a:buNone/>
              <a:defRPr sz="2000"/>
            </a:lvl7pPr>
            <a:lvl8pPr marL="3198720" indent="0">
              <a:buNone/>
              <a:defRPr sz="2000"/>
            </a:lvl8pPr>
            <a:lvl9pPr marL="3655679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6950" indent="0">
              <a:buNone/>
              <a:defRPr sz="1200"/>
            </a:lvl2pPr>
            <a:lvl3pPr marL="913928" indent="0">
              <a:buNone/>
              <a:defRPr sz="1000"/>
            </a:lvl3pPr>
            <a:lvl4pPr marL="1370886" indent="0">
              <a:buNone/>
              <a:defRPr sz="900"/>
            </a:lvl4pPr>
            <a:lvl5pPr marL="1827854" indent="0">
              <a:buNone/>
              <a:defRPr sz="900"/>
            </a:lvl5pPr>
            <a:lvl6pPr marL="2284803" indent="0">
              <a:buNone/>
              <a:defRPr sz="900"/>
            </a:lvl6pPr>
            <a:lvl7pPr marL="2741753" indent="0">
              <a:buNone/>
              <a:defRPr sz="900"/>
            </a:lvl7pPr>
            <a:lvl8pPr marL="3198720" indent="0">
              <a:buNone/>
              <a:defRPr sz="900"/>
            </a:lvl8pPr>
            <a:lvl9pPr marL="365567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B0F9D-0295-4334-AD9E-76A87B3B67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43D43-0FB3-4C3B-9745-1329C94F79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6376"/>
            <a:ext cx="2057400" cy="438785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1" y="206376"/>
            <a:ext cx="6019800" cy="43878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81373-4E90-4DCD-8476-395D9A8695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8634"/>
            <a:ext cx="7772400" cy="11017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9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5CA9A-632B-4555-A0B8-BF05CFBFB6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DDE13-3BCC-48F2-9D60-12FAA0DF3A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179659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9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9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8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8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7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7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6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58671-89F4-4492-A1C9-A7F3DCE4A4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20017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7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66394-0601-4F75-9F8A-15EFB4B137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50" indent="0">
              <a:buNone/>
              <a:defRPr sz="2000" b="1"/>
            </a:lvl2pPr>
            <a:lvl3pPr marL="913928" indent="0">
              <a:buNone/>
              <a:defRPr sz="1800" b="1"/>
            </a:lvl3pPr>
            <a:lvl4pPr marL="1370886" indent="0">
              <a:buNone/>
              <a:defRPr sz="1600" b="1"/>
            </a:lvl4pPr>
            <a:lvl5pPr marL="1827854" indent="0">
              <a:buNone/>
              <a:defRPr sz="1600" b="1"/>
            </a:lvl5pPr>
            <a:lvl6pPr marL="2284803" indent="0">
              <a:buNone/>
              <a:defRPr sz="1600" b="1"/>
            </a:lvl6pPr>
            <a:lvl7pPr marL="2741753" indent="0">
              <a:buNone/>
              <a:defRPr sz="1600" b="1"/>
            </a:lvl7pPr>
            <a:lvl8pPr marL="3198720" indent="0">
              <a:buNone/>
              <a:defRPr sz="1600" b="1"/>
            </a:lvl8pPr>
            <a:lvl9pPr marL="365567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971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950" indent="0">
              <a:buNone/>
              <a:defRPr sz="2000" b="1"/>
            </a:lvl2pPr>
            <a:lvl3pPr marL="913928" indent="0">
              <a:buNone/>
              <a:defRPr sz="1800" b="1"/>
            </a:lvl3pPr>
            <a:lvl4pPr marL="1370886" indent="0">
              <a:buNone/>
              <a:defRPr sz="1600" b="1"/>
            </a:lvl4pPr>
            <a:lvl5pPr marL="1827854" indent="0">
              <a:buNone/>
              <a:defRPr sz="1600" b="1"/>
            </a:lvl5pPr>
            <a:lvl6pPr marL="2284803" indent="0">
              <a:buNone/>
              <a:defRPr sz="1600" b="1"/>
            </a:lvl6pPr>
            <a:lvl7pPr marL="2741753" indent="0">
              <a:buNone/>
              <a:defRPr sz="1600" b="1"/>
            </a:lvl7pPr>
            <a:lvl8pPr marL="3198720" indent="0">
              <a:buNone/>
              <a:defRPr sz="1600" b="1"/>
            </a:lvl8pPr>
            <a:lvl9pPr marL="365567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631971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3C22D-A8A4-4E47-B17B-468E1DE393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CA7B9-A5F6-41A5-BAD6-67556C10D0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75EE1-B339-4D05-AE82-0AF0049E09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9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076326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6950" indent="0">
              <a:buNone/>
              <a:defRPr sz="1200"/>
            </a:lvl2pPr>
            <a:lvl3pPr marL="913928" indent="0">
              <a:buNone/>
              <a:defRPr sz="1000"/>
            </a:lvl3pPr>
            <a:lvl4pPr marL="1370886" indent="0">
              <a:buNone/>
              <a:defRPr sz="900"/>
            </a:lvl4pPr>
            <a:lvl5pPr marL="1827854" indent="0">
              <a:buNone/>
              <a:defRPr sz="900"/>
            </a:lvl5pPr>
            <a:lvl6pPr marL="2284803" indent="0">
              <a:buNone/>
              <a:defRPr sz="900"/>
            </a:lvl6pPr>
            <a:lvl7pPr marL="2741753" indent="0">
              <a:buNone/>
              <a:defRPr sz="900"/>
            </a:lvl7pPr>
            <a:lvl8pPr marL="3198720" indent="0">
              <a:buNone/>
              <a:defRPr sz="900"/>
            </a:lvl8pPr>
            <a:lvl9pPr marL="365567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1EB8A-B918-4F00-890E-DBF13F1C45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950" indent="0">
              <a:buNone/>
              <a:defRPr sz="2800"/>
            </a:lvl2pPr>
            <a:lvl3pPr marL="913928" indent="0">
              <a:buNone/>
              <a:defRPr sz="2400"/>
            </a:lvl3pPr>
            <a:lvl4pPr marL="1370886" indent="0">
              <a:buNone/>
              <a:defRPr sz="2000"/>
            </a:lvl4pPr>
            <a:lvl5pPr marL="1827854" indent="0">
              <a:buNone/>
              <a:defRPr sz="2000"/>
            </a:lvl5pPr>
            <a:lvl6pPr marL="2284803" indent="0">
              <a:buNone/>
              <a:defRPr sz="2000"/>
            </a:lvl6pPr>
            <a:lvl7pPr marL="2741753" indent="0">
              <a:buNone/>
              <a:defRPr sz="2000"/>
            </a:lvl7pPr>
            <a:lvl8pPr marL="3198720" indent="0">
              <a:buNone/>
              <a:defRPr sz="2000"/>
            </a:lvl8pPr>
            <a:lvl9pPr marL="3655679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6950" indent="0">
              <a:buNone/>
              <a:defRPr sz="1200"/>
            </a:lvl2pPr>
            <a:lvl3pPr marL="913928" indent="0">
              <a:buNone/>
              <a:defRPr sz="1000"/>
            </a:lvl3pPr>
            <a:lvl4pPr marL="1370886" indent="0">
              <a:buNone/>
              <a:defRPr sz="900"/>
            </a:lvl4pPr>
            <a:lvl5pPr marL="1827854" indent="0">
              <a:buNone/>
              <a:defRPr sz="900"/>
            </a:lvl5pPr>
            <a:lvl6pPr marL="2284803" indent="0">
              <a:buNone/>
              <a:defRPr sz="900"/>
            </a:lvl6pPr>
            <a:lvl7pPr marL="2741753" indent="0">
              <a:buNone/>
              <a:defRPr sz="900"/>
            </a:lvl7pPr>
            <a:lvl8pPr marL="3198720" indent="0">
              <a:buNone/>
              <a:defRPr sz="900"/>
            </a:lvl8pPr>
            <a:lvl9pPr marL="365567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A85E7-3540-4E4B-9F85-2A9D20EEEA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DDA72-C3BC-42EC-A99B-914DB20686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6376"/>
            <a:ext cx="2057400" cy="438785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1" y="206376"/>
            <a:ext cx="6019800" cy="43878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8AC15-743C-42B6-87B5-B86EFBB692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 userDrawn="1"/>
        </p:nvSpPr>
        <p:spPr bwMode="auto">
          <a:xfrm>
            <a:off x="0" y="4879976"/>
            <a:ext cx="9144000" cy="263525"/>
          </a:xfrm>
          <a:prstGeom prst="rect">
            <a:avLst/>
          </a:prstGeom>
          <a:solidFill>
            <a:srgbClr val="BFC5CE"/>
          </a:solidFill>
          <a:ln>
            <a:noFill/>
          </a:ln>
          <a:effectLst>
            <a:outerShdw blurRad="40000" dist="23000" dir="5400000" rotWithShape="0">
              <a:srgbClr val="808080">
                <a:alpha val="34998"/>
              </a:srgbClr>
            </a:outerShdw>
          </a:effectLst>
          <a:extLst/>
        </p:spPr>
        <p:txBody>
          <a:bodyPr lIns="91126" tIns="45562" rIns="91126" bIns="45562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Text Box 10"/>
          <p:cNvSpPr txBox="1">
            <a:spLocks noChangeArrowheads="1"/>
          </p:cNvSpPr>
          <p:nvPr userDrawn="1"/>
        </p:nvSpPr>
        <p:spPr bwMode="auto">
          <a:xfrm>
            <a:off x="201613" y="4929189"/>
            <a:ext cx="230187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r" fontAlgn="auto">
              <a:spcBef>
                <a:spcPct val="50000"/>
              </a:spcBef>
              <a:spcAft>
                <a:spcPts val="0"/>
              </a:spcAft>
              <a:defRPr/>
            </a:pPr>
            <a:fld id="{1A28CA2C-A1E6-46A8-9F6E-A70C645B1127}" type="slidenum">
              <a:rPr kumimoji="0" lang="en-US" altLang="ru-RU" sz="1000" smtClean="0">
                <a:latin typeface="Verdana" pitchFamily="34" charset="0"/>
                <a:ea typeface="MS PGothic" pitchFamily="34" charset="-128"/>
              </a:rPr>
              <a:pPr algn="r" fontAlgn="auto">
                <a:spcBef>
                  <a:spcPct val="5000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altLang="ru-RU" sz="1000" dirty="0">
              <a:latin typeface="Verdana" pitchFamily="34" charset="0"/>
              <a:ea typeface="MS PGothic" pitchFamily="34" charset="-128"/>
            </a:endParaRPr>
          </a:p>
        </p:txBody>
      </p:sp>
      <p:sp>
        <p:nvSpPr>
          <p:cNvPr id="6" name="Text Box 15"/>
          <p:cNvSpPr txBox="1">
            <a:spLocks noChangeArrowheads="1"/>
          </p:cNvSpPr>
          <p:nvPr userDrawn="1"/>
        </p:nvSpPr>
        <p:spPr bwMode="auto">
          <a:xfrm>
            <a:off x="487363" y="4941888"/>
            <a:ext cx="5884862" cy="15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en-US" altLang="ru-RU" sz="1000" dirty="0">
                <a:latin typeface="Verdana" pitchFamily="34" charset="0"/>
                <a:ea typeface="MS PGothic" pitchFamily="34" charset="-128"/>
              </a:rPr>
              <a:t>|</a:t>
            </a:r>
          </a:p>
        </p:txBody>
      </p:sp>
      <p:grpSp>
        <p:nvGrpSpPr>
          <p:cNvPr id="8" name="Группа 10"/>
          <p:cNvGrpSpPr>
            <a:grpSpLocks noChangeAspect="1"/>
          </p:cNvGrpSpPr>
          <p:nvPr userDrawn="1"/>
        </p:nvGrpSpPr>
        <p:grpSpPr bwMode="auto">
          <a:xfrm>
            <a:off x="8496300" y="4948239"/>
            <a:ext cx="306388" cy="136525"/>
            <a:chOff x="5385680" y="6487509"/>
            <a:chExt cx="1039813" cy="461962"/>
          </a:xfrm>
        </p:grpSpPr>
        <p:sp>
          <p:nvSpPr>
            <p:cNvPr id="9" name="Freeform 27"/>
            <p:cNvSpPr>
              <a:spLocks/>
            </p:cNvSpPr>
            <p:nvPr userDrawn="1"/>
          </p:nvSpPr>
          <p:spPr bwMode="auto">
            <a:xfrm>
              <a:off x="6048359" y="6487509"/>
              <a:ext cx="377134" cy="343786"/>
            </a:xfrm>
            <a:custGeom>
              <a:avLst/>
              <a:gdLst>
                <a:gd name="T0" fmla="*/ 2147483647 w 1195"/>
                <a:gd name="T1" fmla="*/ 2147483647 h 1091"/>
                <a:gd name="T2" fmla="*/ 2147483647 w 1195"/>
                <a:gd name="T3" fmla="*/ 2147483647 h 1091"/>
                <a:gd name="T4" fmla="*/ 2147483647 w 1195"/>
                <a:gd name="T5" fmla="*/ 2147483647 h 1091"/>
                <a:gd name="T6" fmla="*/ 2147483647 w 1195"/>
                <a:gd name="T7" fmla="*/ 2147483647 h 1091"/>
                <a:gd name="T8" fmla="*/ 2147483647 w 1195"/>
                <a:gd name="T9" fmla="*/ 2147483647 h 1091"/>
                <a:gd name="T10" fmla="*/ 2147483647 w 1195"/>
                <a:gd name="T11" fmla="*/ 2147483647 h 1091"/>
                <a:gd name="T12" fmla="*/ 2147483647 w 1195"/>
                <a:gd name="T13" fmla="*/ 2147483647 h 1091"/>
                <a:gd name="T14" fmla="*/ 2147483647 w 1195"/>
                <a:gd name="T15" fmla="*/ 2147483647 h 1091"/>
                <a:gd name="T16" fmla="*/ 2147483647 w 1195"/>
                <a:gd name="T17" fmla="*/ 2147483647 h 1091"/>
                <a:gd name="T18" fmla="*/ 2147483647 w 1195"/>
                <a:gd name="T19" fmla="*/ 2147483647 h 1091"/>
                <a:gd name="T20" fmla="*/ 2147483647 w 1195"/>
                <a:gd name="T21" fmla="*/ 2147483647 h 1091"/>
                <a:gd name="T22" fmla="*/ 2147483647 w 1195"/>
                <a:gd name="T23" fmla="*/ 2147483647 h 1091"/>
                <a:gd name="T24" fmla="*/ 2147483647 w 1195"/>
                <a:gd name="T25" fmla="*/ 2147483647 h 1091"/>
                <a:gd name="T26" fmla="*/ 2147483647 w 1195"/>
                <a:gd name="T27" fmla="*/ 2147483647 h 1091"/>
                <a:gd name="T28" fmla="*/ 2147483647 w 1195"/>
                <a:gd name="T29" fmla="*/ 2147483647 h 1091"/>
                <a:gd name="T30" fmla="*/ 2147483647 w 1195"/>
                <a:gd name="T31" fmla="*/ 2147483647 h 1091"/>
                <a:gd name="T32" fmla="*/ 2147483647 w 1195"/>
                <a:gd name="T33" fmla="*/ 2147483647 h 1091"/>
                <a:gd name="T34" fmla="*/ 2147483647 w 1195"/>
                <a:gd name="T35" fmla="*/ 2147483647 h 1091"/>
                <a:gd name="T36" fmla="*/ 2147483647 w 1195"/>
                <a:gd name="T37" fmla="*/ 2147483647 h 1091"/>
                <a:gd name="T38" fmla="*/ 2147483647 w 1195"/>
                <a:gd name="T39" fmla="*/ 2147483647 h 1091"/>
                <a:gd name="T40" fmla="*/ 2147483647 w 1195"/>
                <a:gd name="T41" fmla="*/ 2147483647 h 1091"/>
                <a:gd name="T42" fmla="*/ 2147483647 w 1195"/>
                <a:gd name="T43" fmla="*/ 2147483647 h 1091"/>
                <a:gd name="T44" fmla="*/ 2147483647 w 1195"/>
                <a:gd name="T45" fmla="*/ 2147483647 h 1091"/>
                <a:gd name="T46" fmla="*/ 2147483647 w 1195"/>
                <a:gd name="T47" fmla="*/ 2147483647 h 1091"/>
                <a:gd name="T48" fmla="*/ 2147483647 w 1195"/>
                <a:gd name="T49" fmla="*/ 2147483647 h 1091"/>
                <a:gd name="T50" fmla="*/ 2147483647 w 1195"/>
                <a:gd name="T51" fmla="*/ 2147483647 h 1091"/>
                <a:gd name="T52" fmla="*/ 2147483647 w 1195"/>
                <a:gd name="T53" fmla="*/ 2147483647 h 1091"/>
                <a:gd name="T54" fmla="*/ 2147483647 w 1195"/>
                <a:gd name="T55" fmla="*/ 2147483647 h 1091"/>
                <a:gd name="T56" fmla="*/ 2147483647 w 1195"/>
                <a:gd name="T57" fmla="*/ 2147483647 h 1091"/>
                <a:gd name="T58" fmla="*/ 2147483647 w 1195"/>
                <a:gd name="T59" fmla="*/ 2147483647 h 1091"/>
                <a:gd name="T60" fmla="*/ 2147483647 w 1195"/>
                <a:gd name="T61" fmla="*/ 2147483647 h 1091"/>
                <a:gd name="T62" fmla="*/ 2147483647 w 1195"/>
                <a:gd name="T63" fmla="*/ 2147483647 h 1091"/>
                <a:gd name="T64" fmla="*/ 2147483647 w 1195"/>
                <a:gd name="T65" fmla="*/ 2147483647 h 1091"/>
                <a:gd name="T66" fmla="*/ 2147483647 w 1195"/>
                <a:gd name="T67" fmla="*/ 2147483647 h 1091"/>
                <a:gd name="T68" fmla="*/ 2147483647 w 1195"/>
                <a:gd name="T69" fmla="*/ 2147483647 h 1091"/>
                <a:gd name="T70" fmla="*/ 2147483647 w 1195"/>
                <a:gd name="T71" fmla="*/ 2147483647 h 1091"/>
                <a:gd name="T72" fmla="*/ 2147483647 w 1195"/>
                <a:gd name="T73" fmla="*/ 2147483647 h 1091"/>
                <a:gd name="T74" fmla="*/ 2147483647 w 1195"/>
                <a:gd name="T75" fmla="*/ 2147483647 h 1091"/>
                <a:gd name="T76" fmla="*/ 2147483647 w 1195"/>
                <a:gd name="T77" fmla="*/ 2147483647 h 1091"/>
                <a:gd name="T78" fmla="*/ 2147483647 w 1195"/>
                <a:gd name="T79" fmla="*/ 2147483647 h 1091"/>
                <a:gd name="T80" fmla="*/ 2147483647 w 1195"/>
                <a:gd name="T81" fmla="*/ 2147483647 h 1091"/>
                <a:gd name="T82" fmla="*/ 2147483647 w 1195"/>
                <a:gd name="T83" fmla="*/ 2147483647 h 1091"/>
                <a:gd name="T84" fmla="*/ 2147483647 w 1195"/>
                <a:gd name="T85" fmla="*/ 2147483647 h 1091"/>
                <a:gd name="T86" fmla="*/ 2147483647 w 1195"/>
                <a:gd name="T87" fmla="*/ 2147483647 h 1091"/>
                <a:gd name="T88" fmla="*/ 2147483647 w 1195"/>
                <a:gd name="T89" fmla="*/ 2147483647 h 1091"/>
                <a:gd name="T90" fmla="*/ 2147483647 w 1195"/>
                <a:gd name="T91" fmla="*/ 0 h 1091"/>
                <a:gd name="T92" fmla="*/ 2147483647 w 1195"/>
                <a:gd name="T93" fmla="*/ 2147483647 h 1091"/>
                <a:gd name="T94" fmla="*/ 2147483647 w 1195"/>
                <a:gd name="T95" fmla="*/ 2147483647 h 1091"/>
                <a:gd name="T96" fmla="*/ 2147483647 w 1195"/>
                <a:gd name="T97" fmla="*/ 2147483647 h 1091"/>
                <a:gd name="T98" fmla="*/ 2147483647 w 1195"/>
                <a:gd name="T99" fmla="*/ 2147483647 h 109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195" h="1091">
                  <a:moveTo>
                    <a:pt x="239" y="127"/>
                  </a:moveTo>
                  <a:lnTo>
                    <a:pt x="239" y="181"/>
                  </a:lnTo>
                  <a:lnTo>
                    <a:pt x="693" y="181"/>
                  </a:lnTo>
                  <a:lnTo>
                    <a:pt x="719" y="181"/>
                  </a:lnTo>
                  <a:lnTo>
                    <a:pt x="747" y="185"/>
                  </a:lnTo>
                  <a:lnTo>
                    <a:pt x="762" y="188"/>
                  </a:lnTo>
                  <a:lnTo>
                    <a:pt x="775" y="194"/>
                  </a:lnTo>
                  <a:lnTo>
                    <a:pt x="789" y="202"/>
                  </a:lnTo>
                  <a:lnTo>
                    <a:pt x="801" y="212"/>
                  </a:lnTo>
                  <a:lnTo>
                    <a:pt x="809" y="224"/>
                  </a:lnTo>
                  <a:lnTo>
                    <a:pt x="817" y="236"/>
                  </a:lnTo>
                  <a:lnTo>
                    <a:pt x="823" y="251"/>
                  </a:lnTo>
                  <a:lnTo>
                    <a:pt x="827" y="264"/>
                  </a:lnTo>
                  <a:lnTo>
                    <a:pt x="830" y="293"/>
                  </a:lnTo>
                  <a:lnTo>
                    <a:pt x="830" y="318"/>
                  </a:lnTo>
                  <a:lnTo>
                    <a:pt x="830" y="773"/>
                  </a:lnTo>
                  <a:lnTo>
                    <a:pt x="830" y="798"/>
                  </a:lnTo>
                  <a:lnTo>
                    <a:pt x="827" y="825"/>
                  </a:lnTo>
                  <a:lnTo>
                    <a:pt x="823" y="840"/>
                  </a:lnTo>
                  <a:lnTo>
                    <a:pt x="817" y="853"/>
                  </a:lnTo>
                  <a:lnTo>
                    <a:pt x="809" y="867"/>
                  </a:lnTo>
                  <a:lnTo>
                    <a:pt x="801" y="878"/>
                  </a:lnTo>
                  <a:lnTo>
                    <a:pt x="789" y="889"/>
                  </a:lnTo>
                  <a:lnTo>
                    <a:pt x="775" y="896"/>
                  </a:lnTo>
                  <a:lnTo>
                    <a:pt x="762" y="902"/>
                  </a:lnTo>
                  <a:lnTo>
                    <a:pt x="747" y="905"/>
                  </a:lnTo>
                  <a:lnTo>
                    <a:pt x="719" y="908"/>
                  </a:lnTo>
                  <a:lnTo>
                    <a:pt x="693" y="910"/>
                  </a:lnTo>
                  <a:lnTo>
                    <a:pt x="475" y="910"/>
                  </a:lnTo>
                  <a:lnTo>
                    <a:pt x="460" y="908"/>
                  </a:lnTo>
                  <a:lnTo>
                    <a:pt x="443" y="908"/>
                  </a:lnTo>
                  <a:lnTo>
                    <a:pt x="428" y="907"/>
                  </a:lnTo>
                  <a:lnTo>
                    <a:pt x="413" y="904"/>
                  </a:lnTo>
                  <a:lnTo>
                    <a:pt x="400" y="899"/>
                  </a:lnTo>
                  <a:lnTo>
                    <a:pt x="387" y="892"/>
                  </a:lnTo>
                  <a:lnTo>
                    <a:pt x="381" y="886"/>
                  </a:lnTo>
                  <a:lnTo>
                    <a:pt x="376" y="881"/>
                  </a:lnTo>
                  <a:lnTo>
                    <a:pt x="372" y="874"/>
                  </a:lnTo>
                  <a:lnTo>
                    <a:pt x="367" y="867"/>
                  </a:lnTo>
                  <a:lnTo>
                    <a:pt x="364" y="859"/>
                  </a:lnTo>
                  <a:lnTo>
                    <a:pt x="363" y="852"/>
                  </a:lnTo>
                  <a:lnTo>
                    <a:pt x="361" y="844"/>
                  </a:lnTo>
                  <a:lnTo>
                    <a:pt x="361" y="837"/>
                  </a:lnTo>
                  <a:lnTo>
                    <a:pt x="363" y="822"/>
                  </a:lnTo>
                  <a:lnTo>
                    <a:pt x="367" y="809"/>
                  </a:lnTo>
                  <a:lnTo>
                    <a:pt x="373" y="795"/>
                  </a:lnTo>
                  <a:lnTo>
                    <a:pt x="381" y="782"/>
                  </a:lnTo>
                  <a:lnTo>
                    <a:pt x="390" y="768"/>
                  </a:lnTo>
                  <a:lnTo>
                    <a:pt x="399" y="758"/>
                  </a:lnTo>
                  <a:lnTo>
                    <a:pt x="693" y="364"/>
                  </a:lnTo>
                  <a:lnTo>
                    <a:pt x="239" y="364"/>
                  </a:lnTo>
                  <a:lnTo>
                    <a:pt x="56" y="606"/>
                  </a:lnTo>
                  <a:lnTo>
                    <a:pt x="35" y="636"/>
                  </a:lnTo>
                  <a:lnTo>
                    <a:pt x="16" y="664"/>
                  </a:lnTo>
                  <a:lnTo>
                    <a:pt x="10" y="679"/>
                  </a:lnTo>
                  <a:lnTo>
                    <a:pt x="4" y="694"/>
                  </a:lnTo>
                  <a:lnTo>
                    <a:pt x="1" y="710"/>
                  </a:lnTo>
                  <a:lnTo>
                    <a:pt x="0" y="727"/>
                  </a:lnTo>
                  <a:lnTo>
                    <a:pt x="1" y="743"/>
                  </a:lnTo>
                  <a:lnTo>
                    <a:pt x="4" y="759"/>
                  </a:lnTo>
                  <a:lnTo>
                    <a:pt x="9" y="774"/>
                  </a:lnTo>
                  <a:lnTo>
                    <a:pt x="16" y="789"/>
                  </a:lnTo>
                  <a:lnTo>
                    <a:pt x="34" y="817"/>
                  </a:lnTo>
                  <a:lnTo>
                    <a:pt x="56" y="849"/>
                  </a:lnTo>
                  <a:lnTo>
                    <a:pt x="102" y="910"/>
                  </a:lnTo>
                  <a:lnTo>
                    <a:pt x="137" y="954"/>
                  </a:lnTo>
                  <a:lnTo>
                    <a:pt x="172" y="996"/>
                  </a:lnTo>
                  <a:lnTo>
                    <a:pt x="192" y="1015"/>
                  </a:lnTo>
                  <a:lnTo>
                    <a:pt x="211" y="1033"/>
                  </a:lnTo>
                  <a:lnTo>
                    <a:pt x="232" y="1048"/>
                  </a:lnTo>
                  <a:lnTo>
                    <a:pt x="254" y="1061"/>
                  </a:lnTo>
                  <a:lnTo>
                    <a:pt x="277" y="1070"/>
                  </a:lnTo>
                  <a:lnTo>
                    <a:pt x="302" y="1078"/>
                  </a:lnTo>
                  <a:lnTo>
                    <a:pt x="327" y="1084"/>
                  </a:lnTo>
                  <a:lnTo>
                    <a:pt x="355" y="1087"/>
                  </a:lnTo>
                  <a:lnTo>
                    <a:pt x="385" y="1090"/>
                  </a:lnTo>
                  <a:lnTo>
                    <a:pt x="416" y="1091"/>
                  </a:lnTo>
                  <a:lnTo>
                    <a:pt x="449" y="1091"/>
                  </a:lnTo>
                  <a:lnTo>
                    <a:pt x="485" y="1091"/>
                  </a:lnTo>
                  <a:lnTo>
                    <a:pt x="683" y="1091"/>
                  </a:lnTo>
                  <a:lnTo>
                    <a:pt x="728" y="1091"/>
                  </a:lnTo>
                  <a:lnTo>
                    <a:pt x="777" y="1090"/>
                  </a:lnTo>
                  <a:lnTo>
                    <a:pt x="802" y="1088"/>
                  </a:lnTo>
                  <a:lnTo>
                    <a:pt x="829" y="1085"/>
                  </a:lnTo>
                  <a:lnTo>
                    <a:pt x="856" y="1081"/>
                  </a:lnTo>
                  <a:lnTo>
                    <a:pt x="882" y="1076"/>
                  </a:lnTo>
                  <a:lnTo>
                    <a:pt x="908" y="1070"/>
                  </a:lnTo>
                  <a:lnTo>
                    <a:pt x="935" y="1063"/>
                  </a:lnTo>
                  <a:lnTo>
                    <a:pt x="961" y="1054"/>
                  </a:lnTo>
                  <a:lnTo>
                    <a:pt x="987" y="1043"/>
                  </a:lnTo>
                  <a:lnTo>
                    <a:pt x="1012" y="1030"/>
                  </a:lnTo>
                  <a:lnTo>
                    <a:pt x="1036" y="1015"/>
                  </a:lnTo>
                  <a:lnTo>
                    <a:pt x="1060" y="997"/>
                  </a:lnTo>
                  <a:lnTo>
                    <a:pt x="1080" y="977"/>
                  </a:lnTo>
                  <a:lnTo>
                    <a:pt x="1101" y="956"/>
                  </a:lnTo>
                  <a:lnTo>
                    <a:pt x="1119" y="932"/>
                  </a:lnTo>
                  <a:lnTo>
                    <a:pt x="1134" y="908"/>
                  </a:lnTo>
                  <a:lnTo>
                    <a:pt x="1147" y="884"/>
                  </a:lnTo>
                  <a:lnTo>
                    <a:pt x="1158" y="861"/>
                  </a:lnTo>
                  <a:lnTo>
                    <a:pt x="1167" y="835"/>
                  </a:lnTo>
                  <a:lnTo>
                    <a:pt x="1174" y="811"/>
                  </a:lnTo>
                  <a:lnTo>
                    <a:pt x="1180" y="786"/>
                  </a:lnTo>
                  <a:lnTo>
                    <a:pt x="1185" y="764"/>
                  </a:lnTo>
                  <a:lnTo>
                    <a:pt x="1189" y="740"/>
                  </a:lnTo>
                  <a:lnTo>
                    <a:pt x="1191" y="719"/>
                  </a:lnTo>
                  <a:lnTo>
                    <a:pt x="1194" y="698"/>
                  </a:lnTo>
                  <a:lnTo>
                    <a:pt x="1195" y="663"/>
                  </a:lnTo>
                  <a:lnTo>
                    <a:pt x="1195" y="636"/>
                  </a:lnTo>
                  <a:lnTo>
                    <a:pt x="1195" y="455"/>
                  </a:lnTo>
                  <a:lnTo>
                    <a:pt x="1195" y="426"/>
                  </a:lnTo>
                  <a:lnTo>
                    <a:pt x="1194" y="391"/>
                  </a:lnTo>
                  <a:lnTo>
                    <a:pt x="1191" y="371"/>
                  </a:lnTo>
                  <a:lnTo>
                    <a:pt x="1189" y="349"/>
                  </a:lnTo>
                  <a:lnTo>
                    <a:pt x="1185" y="327"/>
                  </a:lnTo>
                  <a:lnTo>
                    <a:pt x="1180" y="303"/>
                  </a:lnTo>
                  <a:lnTo>
                    <a:pt x="1174" y="279"/>
                  </a:lnTo>
                  <a:lnTo>
                    <a:pt x="1167" y="255"/>
                  </a:lnTo>
                  <a:lnTo>
                    <a:pt x="1158" y="230"/>
                  </a:lnTo>
                  <a:lnTo>
                    <a:pt x="1147" y="206"/>
                  </a:lnTo>
                  <a:lnTo>
                    <a:pt x="1134" y="181"/>
                  </a:lnTo>
                  <a:lnTo>
                    <a:pt x="1119" y="157"/>
                  </a:lnTo>
                  <a:lnTo>
                    <a:pt x="1101" y="135"/>
                  </a:lnTo>
                  <a:lnTo>
                    <a:pt x="1080" y="113"/>
                  </a:lnTo>
                  <a:lnTo>
                    <a:pt x="1060" y="93"/>
                  </a:lnTo>
                  <a:lnTo>
                    <a:pt x="1036" y="75"/>
                  </a:lnTo>
                  <a:lnTo>
                    <a:pt x="1012" y="61"/>
                  </a:lnTo>
                  <a:lnTo>
                    <a:pt x="987" y="47"/>
                  </a:lnTo>
                  <a:lnTo>
                    <a:pt x="961" y="37"/>
                  </a:lnTo>
                  <a:lnTo>
                    <a:pt x="935" y="26"/>
                  </a:lnTo>
                  <a:lnTo>
                    <a:pt x="908" y="19"/>
                  </a:lnTo>
                  <a:lnTo>
                    <a:pt x="882" y="13"/>
                  </a:lnTo>
                  <a:lnTo>
                    <a:pt x="856" y="8"/>
                  </a:lnTo>
                  <a:lnTo>
                    <a:pt x="829" y="5"/>
                  </a:lnTo>
                  <a:lnTo>
                    <a:pt x="802" y="3"/>
                  </a:lnTo>
                  <a:lnTo>
                    <a:pt x="777" y="1"/>
                  </a:lnTo>
                  <a:lnTo>
                    <a:pt x="728" y="0"/>
                  </a:lnTo>
                  <a:lnTo>
                    <a:pt x="683" y="0"/>
                  </a:lnTo>
                  <a:lnTo>
                    <a:pt x="367" y="0"/>
                  </a:lnTo>
                  <a:lnTo>
                    <a:pt x="344" y="0"/>
                  </a:lnTo>
                  <a:lnTo>
                    <a:pt x="318" y="3"/>
                  </a:lnTo>
                  <a:lnTo>
                    <a:pt x="305" y="7"/>
                  </a:lnTo>
                  <a:lnTo>
                    <a:pt x="293" y="11"/>
                  </a:lnTo>
                  <a:lnTo>
                    <a:pt x="281" y="19"/>
                  </a:lnTo>
                  <a:lnTo>
                    <a:pt x="269" y="29"/>
                  </a:lnTo>
                  <a:lnTo>
                    <a:pt x="259" y="41"/>
                  </a:lnTo>
                  <a:lnTo>
                    <a:pt x="251" y="53"/>
                  </a:lnTo>
                  <a:lnTo>
                    <a:pt x="245" y="66"/>
                  </a:lnTo>
                  <a:lnTo>
                    <a:pt x="242" y="78"/>
                  </a:lnTo>
                  <a:lnTo>
                    <a:pt x="239" y="104"/>
                  </a:lnTo>
                  <a:lnTo>
                    <a:pt x="239" y="127"/>
                  </a:lnTo>
                  <a:close/>
                </a:path>
              </a:pathLst>
            </a:custGeom>
            <a:solidFill>
              <a:srgbClr val="E21A1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0" name="Freeform 28"/>
            <p:cNvSpPr>
              <a:spLocks/>
            </p:cNvSpPr>
            <p:nvPr userDrawn="1"/>
          </p:nvSpPr>
          <p:spPr bwMode="auto">
            <a:xfrm>
              <a:off x="5773589" y="6605685"/>
              <a:ext cx="317871" cy="225609"/>
            </a:xfrm>
            <a:custGeom>
              <a:avLst/>
              <a:gdLst>
                <a:gd name="T0" fmla="*/ 2147483647 w 1002"/>
                <a:gd name="T1" fmla="*/ 0 h 727"/>
                <a:gd name="T2" fmla="*/ 2147483647 w 1002"/>
                <a:gd name="T3" fmla="*/ 0 h 727"/>
                <a:gd name="T4" fmla="*/ 2147483647 w 1002"/>
                <a:gd name="T5" fmla="*/ 2147483647 h 727"/>
                <a:gd name="T6" fmla="*/ 0 w 1002"/>
                <a:gd name="T7" fmla="*/ 2147483647 h 727"/>
                <a:gd name="T8" fmla="*/ 2147483647 w 1002"/>
                <a:gd name="T9" fmla="*/ 0 h 7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02" h="727">
                  <a:moveTo>
                    <a:pt x="546" y="0"/>
                  </a:moveTo>
                  <a:lnTo>
                    <a:pt x="1002" y="0"/>
                  </a:lnTo>
                  <a:lnTo>
                    <a:pt x="456" y="727"/>
                  </a:lnTo>
                  <a:lnTo>
                    <a:pt x="0" y="727"/>
                  </a:lnTo>
                  <a:lnTo>
                    <a:pt x="546" y="0"/>
                  </a:lnTo>
                  <a:close/>
                </a:path>
              </a:pathLst>
            </a:custGeom>
            <a:solidFill>
              <a:srgbClr val="E21A1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  <p:sp>
          <p:nvSpPr>
            <p:cNvPr id="11" name="Freeform 29"/>
            <p:cNvSpPr>
              <a:spLocks/>
            </p:cNvSpPr>
            <p:nvPr userDrawn="1"/>
          </p:nvSpPr>
          <p:spPr bwMode="auto">
            <a:xfrm>
              <a:off x="5385680" y="6605685"/>
              <a:ext cx="436399" cy="343786"/>
            </a:xfrm>
            <a:custGeom>
              <a:avLst/>
              <a:gdLst>
                <a:gd name="T0" fmla="*/ 0 w 1377"/>
                <a:gd name="T1" fmla="*/ 2147483647 h 1091"/>
                <a:gd name="T2" fmla="*/ 2147483647 w 1377"/>
                <a:gd name="T3" fmla="*/ 2147483647 h 1091"/>
                <a:gd name="T4" fmla="*/ 2147483647 w 1377"/>
                <a:gd name="T5" fmla="*/ 2147483647 h 1091"/>
                <a:gd name="T6" fmla="*/ 2147483647 w 1377"/>
                <a:gd name="T7" fmla="*/ 2147483647 h 1091"/>
                <a:gd name="T8" fmla="*/ 2147483647 w 1377"/>
                <a:gd name="T9" fmla="*/ 2147483647 h 1091"/>
                <a:gd name="T10" fmla="*/ 2147483647 w 1377"/>
                <a:gd name="T11" fmla="*/ 0 h 1091"/>
                <a:gd name="T12" fmla="*/ 2147483647 w 1377"/>
                <a:gd name="T13" fmla="*/ 0 h 1091"/>
                <a:gd name="T14" fmla="*/ 2147483647 w 1377"/>
                <a:gd name="T15" fmla="*/ 0 h 1091"/>
                <a:gd name="T16" fmla="*/ 2147483647 w 1377"/>
                <a:gd name="T17" fmla="*/ 2147483647 h 1091"/>
                <a:gd name="T18" fmla="*/ 2147483647 w 1377"/>
                <a:gd name="T19" fmla="*/ 2147483647 h 1091"/>
                <a:gd name="T20" fmla="*/ 2147483647 w 1377"/>
                <a:gd name="T21" fmla="*/ 2147483647 h 1091"/>
                <a:gd name="T22" fmla="*/ 2147483647 w 1377"/>
                <a:gd name="T23" fmla="*/ 2147483647 h 1091"/>
                <a:gd name="T24" fmla="*/ 2147483647 w 1377"/>
                <a:gd name="T25" fmla="*/ 2147483647 h 1091"/>
                <a:gd name="T26" fmla="*/ 2147483647 w 1377"/>
                <a:gd name="T27" fmla="*/ 2147483647 h 1091"/>
                <a:gd name="T28" fmla="*/ 2147483647 w 1377"/>
                <a:gd name="T29" fmla="*/ 2147483647 h 1091"/>
                <a:gd name="T30" fmla="*/ 2147483647 w 1377"/>
                <a:gd name="T31" fmla="*/ 2147483647 h 1091"/>
                <a:gd name="T32" fmla="*/ 2147483647 w 1377"/>
                <a:gd name="T33" fmla="*/ 2147483647 h 1091"/>
                <a:gd name="T34" fmla="*/ 2147483647 w 1377"/>
                <a:gd name="T35" fmla="*/ 2147483647 h 1091"/>
                <a:gd name="T36" fmla="*/ 2147483647 w 1377"/>
                <a:gd name="T37" fmla="*/ 2147483647 h 1091"/>
                <a:gd name="T38" fmla="*/ 2147483647 w 1377"/>
                <a:gd name="T39" fmla="*/ 2147483647 h 1091"/>
                <a:gd name="T40" fmla="*/ 2147483647 w 1377"/>
                <a:gd name="T41" fmla="*/ 2147483647 h 1091"/>
                <a:gd name="T42" fmla="*/ 2147483647 w 1377"/>
                <a:gd name="T43" fmla="*/ 2147483647 h 1091"/>
                <a:gd name="T44" fmla="*/ 2147483647 w 1377"/>
                <a:gd name="T45" fmla="*/ 2147483647 h 1091"/>
                <a:gd name="T46" fmla="*/ 2147483647 w 1377"/>
                <a:gd name="T47" fmla="*/ 2147483647 h 1091"/>
                <a:gd name="T48" fmla="*/ 2147483647 w 1377"/>
                <a:gd name="T49" fmla="*/ 2147483647 h 1091"/>
                <a:gd name="T50" fmla="*/ 2147483647 w 1377"/>
                <a:gd name="T51" fmla="*/ 2147483647 h 1091"/>
                <a:gd name="T52" fmla="*/ 2147483647 w 1377"/>
                <a:gd name="T53" fmla="*/ 2147483647 h 1091"/>
                <a:gd name="T54" fmla="*/ 2147483647 w 1377"/>
                <a:gd name="T55" fmla="*/ 2147483647 h 1091"/>
                <a:gd name="T56" fmla="*/ 2147483647 w 1377"/>
                <a:gd name="T57" fmla="*/ 2147483647 h 1091"/>
                <a:gd name="T58" fmla="*/ 2147483647 w 1377"/>
                <a:gd name="T59" fmla="*/ 2147483647 h 1091"/>
                <a:gd name="T60" fmla="*/ 2147483647 w 1377"/>
                <a:gd name="T61" fmla="*/ 2147483647 h 1091"/>
                <a:gd name="T62" fmla="*/ 2147483647 w 1377"/>
                <a:gd name="T63" fmla="*/ 2147483647 h 1091"/>
                <a:gd name="T64" fmla="*/ 2147483647 w 1377"/>
                <a:gd name="T65" fmla="*/ 2147483647 h 1091"/>
                <a:gd name="T66" fmla="*/ 2147483647 w 1377"/>
                <a:gd name="T67" fmla="*/ 2147483647 h 1091"/>
                <a:gd name="T68" fmla="*/ 0 w 1377"/>
                <a:gd name="T69" fmla="*/ 2147483647 h 109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77" h="1091">
                  <a:moveTo>
                    <a:pt x="0" y="128"/>
                  </a:moveTo>
                  <a:lnTo>
                    <a:pt x="0" y="104"/>
                  </a:lnTo>
                  <a:lnTo>
                    <a:pt x="3" y="79"/>
                  </a:lnTo>
                  <a:lnTo>
                    <a:pt x="7" y="65"/>
                  </a:lnTo>
                  <a:lnTo>
                    <a:pt x="12" y="53"/>
                  </a:lnTo>
                  <a:lnTo>
                    <a:pt x="19" y="42"/>
                  </a:lnTo>
                  <a:lnTo>
                    <a:pt x="30" y="30"/>
                  </a:lnTo>
                  <a:lnTo>
                    <a:pt x="42" y="19"/>
                  </a:lnTo>
                  <a:lnTo>
                    <a:pt x="53" y="12"/>
                  </a:lnTo>
                  <a:lnTo>
                    <a:pt x="67" y="6"/>
                  </a:lnTo>
                  <a:lnTo>
                    <a:pt x="79" y="3"/>
                  </a:lnTo>
                  <a:lnTo>
                    <a:pt x="104" y="0"/>
                  </a:lnTo>
                  <a:lnTo>
                    <a:pt x="128" y="0"/>
                  </a:lnTo>
                  <a:lnTo>
                    <a:pt x="892" y="0"/>
                  </a:lnTo>
                  <a:lnTo>
                    <a:pt x="927" y="0"/>
                  </a:lnTo>
                  <a:lnTo>
                    <a:pt x="960" y="0"/>
                  </a:lnTo>
                  <a:lnTo>
                    <a:pt x="991" y="1"/>
                  </a:lnTo>
                  <a:lnTo>
                    <a:pt x="1021" y="3"/>
                  </a:lnTo>
                  <a:lnTo>
                    <a:pt x="1048" y="6"/>
                  </a:lnTo>
                  <a:lnTo>
                    <a:pt x="1075" y="12"/>
                  </a:lnTo>
                  <a:lnTo>
                    <a:pt x="1099" y="19"/>
                  </a:lnTo>
                  <a:lnTo>
                    <a:pt x="1122" y="30"/>
                  </a:lnTo>
                  <a:lnTo>
                    <a:pt x="1145" y="42"/>
                  </a:lnTo>
                  <a:lnTo>
                    <a:pt x="1166" y="58"/>
                  </a:lnTo>
                  <a:lnTo>
                    <a:pt x="1185" y="74"/>
                  </a:lnTo>
                  <a:lnTo>
                    <a:pt x="1204" y="94"/>
                  </a:lnTo>
                  <a:lnTo>
                    <a:pt x="1240" y="137"/>
                  </a:lnTo>
                  <a:lnTo>
                    <a:pt x="1274" y="181"/>
                  </a:lnTo>
                  <a:lnTo>
                    <a:pt x="1320" y="242"/>
                  </a:lnTo>
                  <a:lnTo>
                    <a:pt x="1343" y="272"/>
                  </a:lnTo>
                  <a:lnTo>
                    <a:pt x="1361" y="302"/>
                  </a:lnTo>
                  <a:lnTo>
                    <a:pt x="1367" y="317"/>
                  </a:lnTo>
                  <a:lnTo>
                    <a:pt x="1372" y="331"/>
                  </a:lnTo>
                  <a:lnTo>
                    <a:pt x="1375" y="346"/>
                  </a:lnTo>
                  <a:lnTo>
                    <a:pt x="1377" y="363"/>
                  </a:lnTo>
                  <a:lnTo>
                    <a:pt x="1375" y="379"/>
                  </a:lnTo>
                  <a:lnTo>
                    <a:pt x="1372" y="395"/>
                  </a:lnTo>
                  <a:lnTo>
                    <a:pt x="1367" y="410"/>
                  </a:lnTo>
                  <a:lnTo>
                    <a:pt x="1359" y="425"/>
                  </a:lnTo>
                  <a:lnTo>
                    <a:pt x="1341" y="455"/>
                  </a:lnTo>
                  <a:lnTo>
                    <a:pt x="1320" y="485"/>
                  </a:lnTo>
                  <a:lnTo>
                    <a:pt x="1137" y="727"/>
                  </a:lnTo>
                  <a:lnTo>
                    <a:pt x="682" y="727"/>
                  </a:lnTo>
                  <a:lnTo>
                    <a:pt x="978" y="333"/>
                  </a:lnTo>
                  <a:lnTo>
                    <a:pt x="987" y="321"/>
                  </a:lnTo>
                  <a:lnTo>
                    <a:pt x="996" y="309"/>
                  </a:lnTo>
                  <a:lnTo>
                    <a:pt x="1003" y="296"/>
                  </a:lnTo>
                  <a:lnTo>
                    <a:pt x="1009" y="282"/>
                  </a:lnTo>
                  <a:lnTo>
                    <a:pt x="1014" y="268"/>
                  </a:lnTo>
                  <a:lnTo>
                    <a:pt x="1015" y="253"/>
                  </a:lnTo>
                  <a:lnTo>
                    <a:pt x="1015" y="245"/>
                  </a:lnTo>
                  <a:lnTo>
                    <a:pt x="1014" y="238"/>
                  </a:lnTo>
                  <a:lnTo>
                    <a:pt x="1012" y="230"/>
                  </a:lnTo>
                  <a:lnTo>
                    <a:pt x="1009" y="223"/>
                  </a:lnTo>
                  <a:lnTo>
                    <a:pt x="1005" y="216"/>
                  </a:lnTo>
                  <a:lnTo>
                    <a:pt x="1000" y="210"/>
                  </a:lnTo>
                  <a:lnTo>
                    <a:pt x="994" y="204"/>
                  </a:lnTo>
                  <a:lnTo>
                    <a:pt x="990" y="199"/>
                  </a:lnTo>
                  <a:lnTo>
                    <a:pt x="976" y="192"/>
                  </a:lnTo>
                  <a:lnTo>
                    <a:pt x="963" y="186"/>
                  </a:lnTo>
                  <a:lnTo>
                    <a:pt x="948" y="183"/>
                  </a:lnTo>
                  <a:lnTo>
                    <a:pt x="932" y="181"/>
                  </a:lnTo>
                  <a:lnTo>
                    <a:pt x="917" y="181"/>
                  </a:lnTo>
                  <a:lnTo>
                    <a:pt x="902" y="181"/>
                  </a:lnTo>
                  <a:lnTo>
                    <a:pt x="546" y="181"/>
                  </a:lnTo>
                  <a:lnTo>
                    <a:pt x="546" y="1091"/>
                  </a:lnTo>
                  <a:lnTo>
                    <a:pt x="181" y="1091"/>
                  </a:lnTo>
                  <a:lnTo>
                    <a:pt x="181" y="181"/>
                  </a:lnTo>
                  <a:lnTo>
                    <a:pt x="0" y="181"/>
                  </a:lnTo>
                  <a:lnTo>
                    <a:pt x="0" y="128"/>
                  </a:lnTo>
                  <a:close/>
                </a:path>
              </a:pathLst>
            </a:custGeom>
            <a:solidFill>
              <a:srgbClr val="E21A1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latin typeface="+mn-lt"/>
                <a:cs typeface="+mn-cs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3066" y="0"/>
            <a:ext cx="8640960" cy="76881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3"/>
          </p:nvPr>
        </p:nvSpPr>
        <p:spPr>
          <a:xfrm>
            <a:off x="266109" y="1033759"/>
            <a:ext cx="8626373" cy="3842248"/>
          </a:xfrm>
        </p:spPr>
        <p:txBody>
          <a:bodyPr/>
          <a:lstStyle>
            <a:lvl1pPr marL="0" indent="0">
              <a:buNone/>
              <a:defRPr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7047" y="1284685"/>
            <a:ext cx="4125913" cy="283368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950" indent="0">
              <a:buNone/>
              <a:defRPr sz="2800"/>
            </a:lvl2pPr>
            <a:lvl3pPr marL="913928" indent="0">
              <a:buNone/>
              <a:defRPr sz="2400"/>
            </a:lvl3pPr>
            <a:lvl4pPr marL="1370886" indent="0">
              <a:buNone/>
              <a:defRPr sz="2000"/>
            </a:lvl4pPr>
            <a:lvl5pPr marL="1827854" indent="0">
              <a:buNone/>
              <a:defRPr sz="2000"/>
            </a:lvl5pPr>
            <a:lvl6pPr marL="2284803" indent="0">
              <a:buNone/>
              <a:defRPr sz="2000"/>
            </a:lvl6pPr>
            <a:lvl7pPr marL="2741753" indent="0">
              <a:buNone/>
              <a:defRPr sz="2000"/>
            </a:lvl7pPr>
            <a:lvl8pPr marL="3198720" indent="0">
              <a:buNone/>
              <a:defRPr sz="2000"/>
            </a:lvl8pPr>
            <a:lvl9pPr marL="3655679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9303" y="4242873"/>
            <a:ext cx="4214113" cy="515541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6950" indent="0">
              <a:buNone/>
              <a:defRPr sz="1200"/>
            </a:lvl2pPr>
            <a:lvl3pPr marL="913928" indent="0">
              <a:buNone/>
              <a:defRPr sz="1000"/>
            </a:lvl3pPr>
            <a:lvl4pPr marL="1370886" indent="0">
              <a:buNone/>
              <a:defRPr sz="900"/>
            </a:lvl4pPr>
            <a:lvl5pPr marL="1827854" indent="0">
              <a:buNone/>
              <a:defRPr sz="900"/>
            </a:lvl5pPr>
            <a:lvl6pPr marL="2284803" indent="0">
              <a:buNone/>
              <a:defRPr sz="900"/>
            </a:lvl6pPr>
            <a:lvl7pPr marL="2741753" indent="0">
              <a:buNone/>
              <a:defRPr sz="900"/>
            </a:lvl7pPr>
            <a:lvl8pPr marL="3198720" indent="0">
              <a:buNone/>
              <a:defRPr sz="900"/>
            </a:lvl8pPr>
            <a:lvl9pPr marL="365567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30731" y="258893"/>
            <a:ext cx="8543382" cy="767426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31" name="Picture Placeholder 2"/>
          <p:cNvSpPr>
            <a:spLocks noGrp="1"/>
          </p:cNvSpPr>
          <p:nvPr>
            <p:ph type="pic" idx="10"/>
          </p:nvPr>
        </p:nvSpPr>
        <p:spPr>
          <a:xfrm>
            <a:off x="4667271" y="1285875"/>
            <a:ext cx="4125913" cy="283368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950" indent="0">
              <a:buNone/>
              <a:defRPr sz="2800"/>
            </a:lvl2pPr>
            <a:lvl3pPr marL="913928" indent="0">
              <a:buNone/>
              <a:defRPr sz="2400"/>
            </a:lvl3pPr>
            <a:lvl4pPr marL="1370886" indent="0">
              <a:buNone/>
              <a:defRPr sz="2000"/>
            </a:lvl4pPr>
            <a:lvl5pPr marL="1827854" indent="0">
              <a:buNone/>
              <a:defRPr sz="2000"/>
            </a:lvl5pPr>
            <a:lvl6pPr marL="2284803" indent="0">
              <a:buNone/>
              <a:defRPr sz="2000"/>
            </a:lvl6pPr>
            <a:lvl7pPr marL="2741753" indent="0">
              <a:buNone/>
              <a:defRPr sz="2000"/>
            </a:lvl7pPr>
            <a:lvl8pPr marL="3198720" indent="0">
              <a:buNone/>
              <a:defRPr sz="2000"/>
            </a:lvl8pPr>
            <a:lvl9pPr marL="3655679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/>
          </a:p>
        </p:txBody>
      </p:sp>
      <p:sp>
        <p:nvSpPr>
          <p:cNvPr id="132" name="Text Placeholder 3"/>
          <p:cNvSpPr>
            <a:spLocks noGrp="1"/>
          </p:cNvSpPr>
          <p:nvPr>
            <p:ph type="body" sz="half" idx="11"/>
          </p:nvPr>
        </p:nvSpPr>
        <p:spPr>
          <a:xfrm>
            <a:off x="4569527" y="4237448"/>
            <a:ext cx="4214113" cy="515541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rgbClr val="0066A1"/>
                </a:solidFill>
              </a:defRPr>
            </a:lvl1pPr>
            <a:lvl2pPr marL="456950" indent="0">
              <a:buNone/>
              <a:defRPr sz="1200"/>
            </a:lvl2pPr>
            <a:lvl3pPr marL="913928" indent="0">
              <a:buNone/>
              <a:defRPr sz="1000"/>
            </a:lvl3pPr>
            <a:lvl4pPr marL="1370886" indent="0">
              <a:buNone/>
              <a:defRPr sz="900"/>
            </a:lvl4pPr>
            <a:lvl5pPr marL="1827854" indent="0">
              <a:buNone/>
              <a:defRPr sz="900"/>
            </a:lvl5pPr>
            <a:lvl6pPr marL="2284803" indent="0">
              <a:buNone/>
              <a:defRPr sz="900"/>
            </a:lvl6pPr>
            <a:lvl7pPr marL="2741753" indent="0">
              <a:buNone/>
              <a:defRPr sz="900"/>
            </a:lvl7pPr>
            <a:lvl8pPr marL="3198720" indent="0">
              <a:buNone/>
              <a:defRPr sz="900"/>
            </a:lvl8pPr>
            <a:lvl9pPr marL="365567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8634"/>
            <a:ext cx="7772400" cy="1101725"/>
          </a:xfrm>
          <a:prstGeom prst="rect">
            <a:avLst/>
          </a:prstGeom>
        </p:spPr>
        <p:txBody>
          <a:bodyPr lIns="91126" tIns="45562" rIns="91126" bIns="45562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 lIns="91126" tIns="45562" rIns="91126" bIns="45562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9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7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6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C5F3B-368C-44BA-96C5-D041A10BAD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lIns="91126" tIns="45562" rIns="91126" bIns="45562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00171"/>
            <a:ext cx="8229600" cy="3394075"/>
          </a:xfrm>
          <a:prstGeom prst="rect">
            <a:avLst/>
          </a:prstGeom>
        </p:spPr>
        <p:txBody>
          <a:bodyPr lIns="91126" tIns="45562" rIns="91126" bIns="45562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92BE2-88BE-459E-BE7D-F3186D48CBE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3305175"/>
            <a:ext cx="7772400" cy="1022350"/>
          </a:xfrm>
          <a:prstGeom prst="rect">
            <a:avLst/>
          </a:prstGeom>
        </p:spPr>
        <p:txBody>
          <a:bodyPr lIns="91126" tIns="45562" rIns="91126" bIns="45562"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179659"/>
            <a:ext cx="7772400" cy="1125537"/>
          </a:xfrm>
          <a:prstGeom prst="rect">
            <a:avLst/>
          </a:prstGeom>
        </p:spPr>
        <p:txBody>
          <a:bodyPr lIns="91126" tIns="45562" rIns="91126" bIns="45562"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9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9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88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8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8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75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7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6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3B666-14F0-4953-8498-A89180203E5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lIns="91126" tIns="45562" rIns="91126" bIns="45562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200171"/>
            <a:ext cx="4038600" cy="3394075"/>
          </a:xfrm>
          <a:prstGeom prst="rect">
            <a:avLst/>
          </a:prstGeom>
        </p:spPr>
        <p:txBody>
          <a:bodyPr lIns="91126" tIns="45562" rIns="91126" bIns="4556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71"/>
            <a:ext cx="4038600" cy="3394075"/>
          </a:xfrm>
          <a:prstGeom prst="rect">
            <a:avLst/>
          </a:prstGeom>
        </p:spPr>
        <p:txBody>
          <a:bodyPr lIns="91126" tIns="45562" rIns="91126" bIns="4556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ABD8C-7F63-42CF-831E-B2AB8A8BDD9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lIns="91126" tIns="45562" rIns="91126" bIns="45562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  <a:prstGeom prst="rect">
            <a:avLst/>
          </a:prstGeom>
        </p:spPr>
        <p:txBody>
          <a:bodyPr lIns="91126" tIns="45562" rIns="91126" bIns="45562" anchor="b"/>
          <a:lstStyle>
            <a:lvl1pPr marL="0" indent="0">
              <a:buNone/>
              <a:defRPr sz="2400" b="1"/>
            </a:lvl1pPr>
            <a:lvl2pPr marL="456950" indent="0">
              <a:buNone/>
              <a:defRPr sz="2000" b="1"/>
            </a:lvl2pPr>
            <a:lvl3pPr marL="913928" indent="0">
              <a:buNone/>
              <a:defRPr sz="1800" b="1"/>
            </a:lvl3pPr>
            <a:lvl4pPr marL="1370886" indent="0">
              <a:buNone/>
              <a:defRPr sz="1600" b="1"/>
            </a:lvl4pPr>
            <a:lvl5pPr marL="1827854" indent="0">
              <a:buNone/>
              <a:defRPr sz="1600" b="1"/>
            </a:lvl5pPr>
            <a:lvl6pPr marL="2284803" indent="0">
              <a:buNone/>
              <a:defRPr sz="1600" b="1"/>
            </a:lvl6pPr>
            <a:lvl7pPr marL="2741753" indent="0">
              <a:buNone/>
              <a:defRPr sz="1600" b="1"/>
            </a:lvl7pPr>
            <a:lvl8pPr marL="3198720" indent="0">
              <a:buNone/>
              <a:defRPr sz="1600" b="1"/>
            </a:lvl8pPr>
            <a:lvl9pPr marL="365567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971"/>
            <a:ext cx="4040188" cy="2962275"/>
          </a:xfrm>
          <a:prstGeom prst="rect">
            <a:avLst/>
          </a:prstGeom>
        </p:spPr>
        <p:txBody>
          <a:bodyPr lIns="91126" tIns="45562" rIns="91126" bIns="4556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  <a:prstGeom prst="rect">
            <a:avLst/>
          </a:prstGeom>
        </p:spPr>
        <p:txBody>
          <a:bodyPr lIns="91126" tIns="45562" rIns="91126" bIns="45562" anchor="b"/>
          <a:lstStyle>
            <a:lvl1pPr marL="0" indent="0">
              <a:buNone/>
              <a:defRPr sz="2400" b="1"/>
            </a:lvl1pPr>
            <a:lvl2pPr marL="456950" indent="0">
              <a:buNone/>
              <a:defRPr sz="2000" b="1"/>
            </a:lvl2pPr>
            <a:lvl3pPr marL="913928" indent="0">
              <a:buNone/>
              <a:defRPr sz="1800" b="1"/>
            </a:lvl3pPr>
            <a:lvl4pPr marL="1370886" indent="0">
              <a:buNone/>
              <a:defRPr sz="1600" b="1"/>
            </a:lvl4pPr>
            <a:lvl5pPr marL="1827854" indent="0">
              <a:buNone/>
              <a:defRPr sz="1600" b="1"/>
            </a:lvl5pPr>
            <a:lvl6pPr marL="2284803" indent="0">
              <a:buNone/>
              <a:defRPr sz="1600" b="1"/>
            </a:lvl6pPr>
            <a:lvl7pPr marL="2741753" indent="0">
              <a:buNone/>
              <a:defRPr sz="1600" b="1"/>
            </a:lvl7pPr>
            <a:lvl8pPr marL="3198720" indent="0">
              <a:buNone/>
              <a:defRPr sz="1600" b="1"/>
            </a:lvl8pPr>
            <a:lvl9pPr marL="365567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631971"/>
            <a:ext cx="4041775" cy="2962275"/>
          </a:xfrm>
          <a:prstGeom prst="rect">
            <a:avLst/>
          </a:prstGeom>
        </p:spPr>
        <p:txBody>
          <a:bodyPr lIns="91126" tIns="45562" rIns="91126" bIns="4556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D665F-B9CD-4802-BF23-FAD3FA73CED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lIns="91126" tIns="45562" rIns="91126" bIns="45562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6CFCF-F469-4712-87CF-0EBB2EEE83E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58B4C-AE00-4F90-85D3-577A4DDC143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9"/>
            <a:ext cx="3008313" cy="871537"/>
          </a:xfrm>
          <a:prstGeom prst="rect">
            <a:avLst/>
          </a:prstGeom>
        </p:spPr>
        <p:txBody>
          <a:bodyPr lIns="91126" tIns="45562" rIns="91126" bIns="45562"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  <a:prstGeom prst="rect">
            <a:avLst/>
          </a:prstGeom>
        </p:spPr>
        <p:txBody>
          <a:bodyPr lIns="91126" tIns="45562" rIns="91126" bIns="4556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076326"/>
            <a:ext cx="3008313" cy="3517900"/>
          </a:xfrm>
          <a:prstGeom prst="rect">
            <a:avLst/>
          </a:prstGeom>
        </p:spPr>
        <p:txBody>
          <a:bodyPr lIns="91126" tIns="45562" rIns="91126" bIns="45562"/>
          <a:lstStyle>
            <a:lvl1pPr marL="0" indent="0">
              <a:buNone/>
              <a:defRPr sz="1400"/>
            </a:lvl1pPr>
            <a:lvl2pPr marL="456950" indent="0">
              <a:buNone/>
              <a:defRPr sz="1200"/>
            </a:lvl2pPr>
            <a:lvl3pPr marL="913928" indent="0">
              <a:buNone/>
              <a:defRPr sz="1000"/>
            </a:lvl3pPr>
            <a:lvl4pPr marL="1370886" indent="0">
              <a:buNone/>
              <a:defRPr sz="900"/>
            </a:lvl4pPr>
            <a:lvl5pPr marL="1827854" indent="0">
              <a:buNone/>
              <a:defRPr sz="900"/>
            </a:lvl5pPr>
            <a:lvl6pPr marL="2284803" indent="0">
              <a:buNone/>
              <a:defRPr sz="900"/>
            </a:lvl6pPr>
            <a:lvl7pPr marL="2741753" indent="0">
              <a:buNone/>
              <a:defRPr sz="900"/>
            </a:lvl7pPr>
            <a:lvl8pPr marL="3198720" indent="0">
              <a:buNone/>
              <a:defRPr sz="900"/>
            </a:lvl8pPr>
            <a:lvl9pPr marL="365567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8981E-0DBE-4FEC-8ED8-8FC652AF9C8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  <a:prstGeom prst="rect">
            <a:avLst/>
          </a:prstGeom>
        </p:spPr>
        <p:txBody>
          <a:bodyPr lIns="91126" tIns="45562" rIns="91126" bIns="45562"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  <a:prstGeom prst="rect">
            <a:avLst/>
          </a:prstGeom>
        </p:spPr>
        <p:txBody>
          <a:bodyPr lIns="91126" tIns="45562" rIns="91126" bIns="45562"/>
          <a:lstStyle>
            <a:lvl1pPr marL="0" indent="0">
              <a:buNone/>
              <a:defRPr sz="3200"/>
            </a:lvl1pPr>
            <a:lvl2pPr marL="456950" indent="0">
              <a:buNone/>
              <a:defRPr sz="2800"/>
            </a:lvl2pPr>
            <a:lvl3pPr marL="913928" indent="0">
              <a:buNone/>
              <a:defRPr sz="2400"/>
            </a:lvl3pPr>
            <a:lvl4pPr marL="1370886" indent="0">
              <a:buNone/>
              <a:defRPr sz="2000"/>
            </a:lvl4pPr>
            <a:lvl5pPr marL="1827854" indent="0">
              <a:buNone/>
              <a:defRPr sz="2000"/>
            </a:lvl5pPr>
            <a:lvl6pPr marL="2284803" indent="0">
              <a:buNone/>
              <a:defRPr sz="2000"/>
            </a:lvl6pPr>
            <a:lvl7pPr marL="2741753" indent="0">
              <a:buNone/>
              <a:defRPr sz="2000"/>
            </a:lvl7pPr>
            <a:lvl8pPr marL="3198720" indent="0">
              <a:buNone/>
              <a:defRPr sz="2000"/>
            </a:lvl8pPr>
            <a:lvl9pPr marL="3655679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  <a:prstGeom prst="rect">
            <a:avLst/>
          </a:prstGeom>
        </p:spPr>
        <p:txBody>
          <a:bodyPr lIns="91126" tIns="45562" rIns="91126" bIns="45562"/>
          <a:lstStyle>
            <a:lvl1pPr marL="0" indent="0">
              <a:buNone/>
              <a:defRPr sz="1400"/>
            </a:lvl1pPr>
            <a:lvl2pPr marL="456950" indent="0">
              <a:buNone/>
              <a:defRPr sz="1200"/>
            </a:lvl2pPr>
            <a:lvl3pPr marL="913928" indent="0">
              <a:buNone/>
              <a:defRPr sz="1000"/>
            </a:lvl3pPr>
            <a:lvl4pPr marL="1370886" indent="0">
              <a:buNone/>
              <a:defRPr sz="900"/>
            </a:lvl4pPr>
            <a:lvl5pPr marL="1827854" indent="0">
              <a:buNone/>
              <a:defRPr sz="900"/>
            </a:lvl5pPr>
            <a:lvl6pPr marL="2284803" indent="0">
              <a:buNone/>
              <a:defRPr sz="900"/>
            </a:lvl6pPr>
            <a:lvl7pPr marL="2741753" indent="0">
              <a:buNone/>
              <a:defRPr sz="900"/>
            </a:lvl7pPr>
            <a:lvl8pPr marL="3198720" indent="0">
              <a:buNone/>
              <a:defRPr sz="900"/>
            </a:lvl8pPr>
            <a:lvl9pPr marL="3655679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9E62B-BD8E-4B93-8931-34F141FAA90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lIns="91126" tIns="45562" rIns="91126" bIns="45562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200171"/>
            <a:ext cx="8229600" cy="3394075"/>
          </a:xfrm>
          <a:prstGeom prst="rect">
            <a:avLst/>
          </a:prstGeom>
        </p:spPr>
        <p:txBody>
          <a:bodyPr vert="eaVert" lIns="91126" tIns="45562" rIns="91126" bIns="45562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B47907-0552-4EC9-BF3F-7C959213955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6376"/>
            <a:ext cx="2057400" cy="4387850"/>
          </a:xfrm>
          <a:prstGeom prst="rect">
            <a:avLst/>
          </a:prstGeom>
        </p:spPr>
        <p:txBody>
          <a:bodyPr vert="eaVert" lIns="91126" tIns="45562" rIns="91126" bIns="45562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1" y="206376"/>
            <a:ext cx="6019800" cy="4387850"/>
          </a:xfrm>
          <a:prstGeom prst="rect">
            <a:avLst/>
          </a:prstGeom>
        </p:spPr>
        <p:txBody>
          <a:bodyPr vert="eaVert" lIns="91126" tIns="45562" rIns="91126" bIns="45562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4E411-778C-4268-B213-95A06B8ECEF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8624"/>
            <a:ext cx="7772400" cy="11017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2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3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4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1B955-784D-4B08-B0C9-0ECD3182E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ADFAE-64B9-414E-9214-86A8A3FD0E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179649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7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15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2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30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4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5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5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A1C1E-FD5D-4D79-85B4-784B6524FA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20016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6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09FC6-84EB-405E-B149-204FF8E344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70" indent="0">
              <a:buNone/>
              <a:defRPr sz="2000" b="1"/>
            </a:lvl2pPr>
            <a:lvl3pPr marL="914153" indent="0">
              <a:buNone/>
              <a:defRPr sz="1800" b="1"/>
            </a:lvl3pPr>
            <a:lvl4pPr marL="1371226" indent="0">
              <a:buNone/>
              <a:defRPr sz="1600" b="1"/>
            </a:lvl4pPr>
            <a:lvl5pPr marL="1828304" indent="0">
              <a:buNone/>
              <a:defRPr sz="1600" b="1"/>
            </a:lvl5pPr>
            <a:lvl6pPr marL="2285373" indent="0">
              <a:buNone/>
              <a:defRPr sz="1600" b="1"/>
            </a:lvl6pPr>
            <a:lvl7pPr marL="2742443" indent="0">
              <a:buNone/>
              <a:defRPr sz="1600" b="1"/>
            </a:lvl7pPr>
            <a:lvl8pPr marL="3199520" indent="0">
              <a:buNone/>
              <a:defRPr sz="1600" b="1"/>
            </a:lvl8pPr>
            <a:lvl9pPr marL="3656594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961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70" indent="0">
              <a:buNone/>
              <a:defRPr sz="2000" b="1"/>
            </a:lvl2pPr>
            <a:lvl3pPr marL="914153" indent="0">
              <a:buNone/>
              <a:defRPr sz="1800" b="1"/>
            </a:lvl3pPr>
            <a:lvl4pPr marL="1371226" indent="0">
              <a:buNone/>
              <a:defRPr sz="1600" b="1"/>
            </a:lvl4pPr>
            <a:lvl5pPr marL="1828304" indent="0">
              <a:buNone/>
              <a:defRPr sz="1600" b="1"/>
            </a:lvl5pPr>
            <a:lvl6pPr marL="2285373" indent="0">
              <a:buNone/>
              <a:defRPr sz="1600" b="1"/>
            </a:lvl6pPr>
            <a:lvl7pPr marL="2742443" indent="0">
              <a:buNone/>
              <a:defRPr sz="1600" b="1"/>
            </a:lvl7pPr>
            <a:lvl8pPr marL="3199520" indent="0">
              <a:buNone/>
              <a:defRPr sz="1600" b="1"/>
            </a:lvl8pPr>
            <a:lvl9pPr marL="3656594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631961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21536-0628-4F93-B0B0-AF7AF189D3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FC151-02C8-4747-B3BF-0CF186D31E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CDC9C-825D-4D8B-8147-AE39FD0527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9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076326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070" indent="0">
              <a:buNone/>
              <a:defRPr sz="1200"/>
            </a:lvl2pPr>
            <a:lvl3pPr marL="914153" indent="0">
              <a:buNone/>
              <a:defRPr sz="1000"/>
            </a:lvl3pPr>
            <a:lvl4pPr marL="1371226" indent="0">
              <a:buNone/>
              <a:defRPr sz="900"/>
            </a:lvl4pPr>
            <a:lvl5pPr marL="1828304" indent="0">
              <a:buNone/>
              <a:defRPr sz="900"/>
            </a:lvl5pPr>
            <a:lvl6pPr marL="2285373" indent="0">
              <a:buNone/>
              <a:defRPr sz="900"/>
            </a:lvl6pPr>
            <a:lvl7pPr marL="2742443" indent="0">
              <a:buNone/>
              <a:defRPr sz="900"/>
            </a:lvl7pPr>
            <a:lvl8pPr marL="3199520" indent="0">
              <a:buNone/>
              <a:defRPr sz="900"/>
            </a:lvl8pPr>
            <a:lvl9pPr marL="3656594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966E76-2027-408A-91AF-770AC33E91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070" indent="0">
              <a:buNone/>
              <a:defRPr sz="2800"/>
            </a:lvl2pPr>
            <a:lvl3pPr marL="914153" indent="0">
              <a:buNone/>
              <a:defRPr sz="2400"/>
            </a:lvl3pPr>
            <a:lvl4pPr marL="1371226" indent="0">
              <a:buNone/>
              <a:defRPr sz="2000"/>
            </a:lvl4pPr>
            <a:lvl5pPr marL="1828304" indent="0">
              <a:buNone/>
              <a:defRPr sz="2000"/>
            </a:lvl5pPr>
            <a:lvl6pPr marL="2285373" indent="0">
              <a:buNone/>
              <a:defRPr sz="2000"/>
            </a:lvl6pPr>
            <a:lvl7pPr marL="2742443" indent="0">
              <a:buNone/>
              <a:defRPr sz="2000"/>
            </a:lvl7pPr>
            <a:lvl8pPr marL="3199520" indent="0">
              <a:buNone/>
              <a:defRPr sz="2000"/>
            </a:lvl8pPr>
            <a:lvl9pPr marL="3656594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070" indent="0">
              <a:buNone/>
              <a:defRPr sz="1200"/>
            </a:lvl2pPr>
            <a:lvl3pPr marL="914153" indent="0">
              <a:buNone/>
              <a:defRPr sz="1000"/>
            </a:lvl3pPr>
            <a:lvl4pPr marL="1371226" indent="0">
              <a:buNone/>
              <a:defRPr sz="900"/>
            </a:lvl4pPr>
            <a:lvl5pPr marL="1828304" indent="0">
              <a:buNone/>
              <a:defRPr sz="900"/>
            </a:lvl5pPr>
            <a:lvl6pPr marL="2285373" indent="0">
              <a:buNone/>
              <a:defRPr sz="900"/>
            </a:lvl6pPr>
            <a:lvl7pPr marL="2742443" indent="0">
              <a:buNone/>
              <a:defRPr sz="900"/>
            </a:lvl7pPr>
            <a:lvl8pPr marL="3199520" indent="0">
              <a:buNone/>
              <a:defRPr sz="900"/>
            </a:lvl8pPr>
            <a:lvl9pPr marL="3656594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8ABED-0976-4D3A-A906-EA5EA93F54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5F60C-C4D7-4EBD-8C6A-3FF84175FF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6376"/>
            <a:ext cx="2057400" cy="438785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1" y="206376"/>
            <a:ext cx="6019800" cy="43878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DF130-85E4-46CA-84A9-0057316783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5"/>
          <p:cNvGrpSpPr>
            <a:grpSpLocks/>
          </p:cNvGrpSpPr>
          <p:nvPr userDrawn="1"/>
        </p:nvGrpSpPr>
        <p:grpSpPr bwMode="auto">
          <a:xfrm>
            <a:off x="1" y="190500"/>
            <a:ext cx="9109075" cy="715149"/>
            <a:chOff x="0" y="190208"/>
            <a:chExt cx="9108504" cy="715098"/>
          </a:xfrm>
        </p:grpSpPr>
        <p:grpSp>
          <p:nvGrpSpPr>
            <p:cNvPr id="3" name="Группа 6"/>
            <p:cNvGrpSpPr/>
            <p:nvPr/>
          </p:nvGrpSpPr>
          <p:grpSpPr>
            <a:xfrm>
              <a:off x="8129816" y="190208"/>
              <a:ext cx="767210" cy="344046"/>
              <a:chOff x="1047751" y="5751512"/>
              <a:chExt cx="1016000" cy="455613"/>
            </a:xfrm>
            <a:solidFill>
              <a:srgbClr val="ED1B2F"/>
            </a:solidFill>
          </p:grpSpPr>
          <p:sp>
            <p:nvSpPr>
              <p:cNvPr id="9" name="Freeform 5"/>
              <p:cNvSpPr>
                <a:spLocks/>
              </p:cNvSpPr>
              <p:nvPr/>
            </p:nvSpPr>
            <p:spPr bwMode="auto">
              <a:xfrm>
                <a:off x="1428751" y="5864225"/>
                <a:ext cx="309563" cy="230188"/>
              </a:xfrm>
              <a:custGeom>
                <a:avLst/>
                <a:gdLst>
                  <a:gd name="T0" fmla="*/ 105 w 195"/>
                  <a:gd name="T1" fmla="*/ 0 h 145"/>
                  <a:gd name="T2" fmla="*/ 195 w 195"/>
                  <a:gd name="T3" fmla="*/ 0 h 145"/>
                  <a:gd name="T4" fmla="*/ 87 w 195"/>
                  <a:gd name="T5" fmla="*/ 145 h 145"/>
                  <a:gd name="T6" fmla="*/ 0 w 195"/>
                  <a:gd name="T7" fmla="*/ 145 h 145"/>
                  <a:gd name="T8" fmla="*/ 105 w 195"/>
                  <a:gd name="T9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5" h="145">
                    <a:moveTo>
                      <a:pt x="105" y="0"/>
                    </a:moveTo>
                    <a:lnTo>
                      <a:pt x="195" y="0"/>
                    </a:lnTo>
                    <a:lnTo>
                      <a:pt x="87" y="145"/>
                    </a:lnTo>
                    <a:lnTo>
                      <a:pt x="0" y="145"/>
                    </a:lnTo>
                    <a:lnTo>
                      <a:pt x="105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solidFill>
                    <a:prstClr val="black"/>
                  </a:solidFill>
                  <a:latin typeface="Trebuchet MS"/>
                </a:endParaRPr>
              </a:p>
            </p:txBody>
          </p:sp>
          <p:sp>
            <p:nvSpPr>
              <p:cNvPr id="10" name="Freeform 6"/>
              <p:cNvSpPr>
                <a:spLocks/>
              </p:cNvSpPr>
              <p:nvPr/>
            </p:nvSpPr>
            <p:spPr bwMode="auto">
              <a:xfrm>
                <a:off x="1047751" y="5864225"/>
                <a:ext cx="423863" cy="342900"/>
              </a:xfrm>
              <a:custGeom>
                <a:avLst/>
                <a:gdLst>
                  <a:gd name="T0" fmla="*/ 0 w 99"/>
                  <a:gd name="T1" fmla="*/ 10 h 79"/>
                  <a:gd name="T2" fmla="*/ 2 w 99"/>
                  <a:gd name="T3" fmla="*/ 2 h 79"/>
                  <a:gd name="T4" fmla="*/ 9 w 99"/>
                  <a:gd name="T5" fmla="*/ 0 h 79"/>
                  <a:gd name="T6" fmla="*/ 64 w 99"/>
                  <a:gd name="T7" fmla="*/ 0 h 79"/>
                  <a:gd name="T8" fmla="*/ 81 w 99"/>
                  <a:gd name="T9" fmla="*/ 2 h 79"/>
                  <a:gd name="T10" fmla="*/ 92 w 99"/>
                  <a:gd name="T11" fmla="*/ 13 h 79"/>
                  <a:gd name="T12" fmla="*/ 95 w 99"/>
                  <a:gd name="T13" fmla="*/ 18 h 79"/>
                  <a:gd name="T14" fmla="*/ 99 w 99"/>
                  <a:gd name="T15" fmla="*/ 27 h 79"/>
                  <a:gd name="T16" fmla="*/ 95 w 99"/>
                  <a:gd name="T17" fmla="*/ 35 h 79"/>
                  <a:gd name="T18" fmla="*/ 82 w 99"/>
                  <a:gd name="T19" fmla="*/ 53 h 79"/>
                  <a:gd name="T20" fmla="*/ 49 w 99"/>
                  <a:gd name="T21" fmla="*/ 53 h 79"/>
                  <a:gd name="T22" fmla="*/ 70 w 99"/>
                  <a:gd name="T23" fmla="*/ 24 h 79"/>
                  <a:gd name="T24" fmla="*/ 73 w 99"/>
                  <a:gd name="T25" fmla="*/ 16 h 79"/>
                  <a:gd name="T26" fmla="*/ 65 w 99"/>
                  <a:gd name="T27" fmla="*/ 13 h 79"/>
                  <a:gd name="T28" fmla="*/ 39 w 99"/>
                  <a:gd name="T29" fmla="*/ 13 h 79"/>
                  <a:gd name="T30" fmla="*/ 39 w 99"/>
                  <a:gd name="T31" fmla="*/ 79 h 79"/>
                  <a:gd name="T32" fmla="*/ 13 w 99"/>
                  <a:gd name="T33" fmla="*/ 79 h 79"/>
                  <a:gd name="T34" fmla="*/ 13 w 99"/>
                  <a:gd name="T35" fmla="*/ 13 h 79"/>
                  <a:gd name="T36" fmla="*/ 0 w 99"/>
                  <a:gd name="T37" fmla="*/ 13 h 79"/>
                  <a:gd name="T38" fmla="*/ 0 w 99"/>
                  <a:gd name="T39" fmla="*/ 1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99" h="79">
                    <a:moveTo>
                      <a:pt x="0" y="10"/>
                    </a:moveTo>
                    <a:cubicBezTo>
                      <a:pt x="0" y="7"/>
                      <a:pt x="0" y="5"/>
                      <a:pt x="2" y="2"/>
                    </a:cubicBezTo>
                    <a:cubicBezTo>
                      <a:pt x="4" y="0"/>
                      <a:pt x="7" y="0"/>
                      <a:pt x="9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71" y="0"/>
                      <a:pt x="76" y="0"/>
                      <a:pt x="81" y="2"/>
                    </a:cubicBezTo>
                    <a:cubicBezTo>
                      <a:pt x="85" y="5"/>
                      <a:pt x="89" y="9"/>
                      <a:pt x="92" y="13"/>
                    </a:cubicBezTo>
                    <a:cubicBezTo>
                      <a:pt x="95" y="18"/>
                      <a:pt x="95" y="18"/>
                      <a:pt x="95" y="18"/>
                    </a:cubicBezTo>
                    <a:cubicBezTo>
                      <a:pt x="97" y="21"/>
                      <a:pt x="99" y="23"/>
                      <a:pt x="99" y="27"/>
                    </a:cubicBezTo>
                    <a:cubicBezTo>
                      <a:pt x="99" y="30"/>
                      <a:pt x="97" y="32"/>
                      <a:pt x="95" y="35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70" y="24"/>
                      <a:pt x="70" y="24"/>
                      <a:pt x="70" y="24"/>
                    </a:cubicBezTo>
                    <a:cubicBezTo>
                      <a:pt x="72" y="22"/>
                      <a:pt x="74" y="19"/>
                      <a:pt x="73" y="16"/>
                    </a:cubicBezTo>
                    <a:cubicBezTo>
                      <a:pt x="71" y="13"/>
                      <a:pt x="68" y="13"/>
                      <a:pt x="65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79"/>
                      <a:pt x="39" y="79"/>
                      <a:pt x="39" y="79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0" y="13"/>
                      <a:pt x="0" y="13"/>
                      <a:pt x="0" y="13"/>
                    </a:cubicBez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solidFill>
                    <a:prstClr val="black"/>
                  </a:solidFill>
                  <a:latin typeface="Trebuchet MS"/>
                </a:endParaRPr>
              </a:p>
            </p:txBody>
          </p:sp>
          <p:sp>
            <p:nvSpPr>
              <p:cNvPr id="11" name="Freeform 7"/>
              <p:cNvSpPr>
                <a:spLocks/>
              </p:cNvSpPr>
              <p:nvPr/>
            </p:nvSpPr>
            <p:spPr bwMode="auto">
              <a:xfrm>
                <a:off x="1690688" y="5751512"/>
                <a:ext cx="373063" cy="342900"/>
              </a:xfrm>
              <a:custGeom>
                <a:avLst/>
                <a:gdLst>
                  <a:gd name="T0" fmla="*/ 17 w 87"/>
                  <a:gd name="T1" fmla="*/ 9 h 79"/>
                  <a:gd name="T2" fmla="*/ 17 w 87"/>
                  <a:gd name="T3" fmla="*/ 13 h 79"/>
                  <a:gd name="T4" fmla="*/ 50 w 87"/>
                  <a:gd name="T5" fmla="*/ 13 h 79"/>
                  <a:gd name="T6" fmla="*/ 58 w 87"/>
                  <a:gd name="T7" fmla="*/ 15 h 79"/>
                  <a:gd name="T8" fmla="*/ 60 w 87"/>
                  <a:gd name="T9" fmla="*/ 23 h 79"/>
                  <a:gd name="T10" fmla="*/ 60 w 87"/>
                  <a:gd name="T11" fmla="*/ 56 h 79"/>
                  <a:gd name="T12" fmla="*/ 58 w 87"/>
                  <a:gd name="T13" fmla="*/ 63 h 79"/>
                  <a:gd name="T14" fmla="*/ 50 w 87"/>
                  <a:gd name="T15" fmla="*/ 66 h 79"/>
                  <a:gd name="T16" fmla="*/ 34 w 87"/>
                  <a:gd name="T17" fmla="*/ 66 h 79"/>
                  <a:gd name="T18" fmla="*/ 27 w 87"/>
                  <a:gd name="T19" fmla="*/ 63 h 79"/>
                  <a:gd name="T20" fmla="*/ 29 w 87"/>
                  <a:gd name="T21" fmla="*/ 55 h 79"/>
                  <a:gd name="T22" fmla="*/ 50 w 87"/>
                  <a:gd name="T23" fmla="*/ 26 h 79"/>
                  <a:gd name="T24" fmla="*/ 17 w 87"/>
                  <a:gd name="T25" fmla="*/ 26 h 79"/>
                  <a:gd name="T26" fmla="*/ 4 w 87"/>
                  <a:gd name="T27" fmla="*/ 44 h 79"/>
                  <a:gd name="T28" fmla="*/ 0 w 87"/>
                  <a:gd name="T29" fmla="*/ 53 h 79"/>
                  <a:gd name="T30" fmla="*/ 4 w 87"/>
                  <a:gd name="T31" fmla="*/ 61 h 79"/>
                  <a:gd name="T32" fmla="*/ 8 w 87"/>
                  <a:gd name="T33" fmla="*/ 66 h 79"/>
                  <a:gd name="T34" fmla="*/ 19 w 87"/>
                  <a:gd name="T35" fmla="*/ 77 h 79"/>
                  <a:gd name="T36" fmla="*/ 35 w 87"/>
                  <a:gd name="T37" fmla="*/ 79 h 79"/>
                  <a:gd name="T38" fmla="*/ 50 w 87"/>
                  <a:gd name="T39" fmla="*/ 79 h 79"/>
                  <a:gd name="T40" fmla="*/ 78 w 87"/>
                  <a:gd name="T41" fmla="*/ 71 h 79"/>
                  <a:gd name="T42" fmla="*/ 87 w 87"/>
                  <a:gd name="T43" fmla="*/ 46 h 79"/>
                  <a:gd name="T44" fmla="*/ 87 w 87"/>
                  <a:gd name="T45" fmla="*/ 33 h 79"/>
                  <a:gd name="T46" fmla="*/ 78 w 87"/>
                  <a:gd name="T47" fmla="*/ 8 h 79"/>
                  <a:gd name="T48" fmla="*/ 50 w 87"/>
                  <a:gd name="T49" fmla="*/ 0 h 79"/>
                  <a:gd name="T50" fmla="*/ 27 w 87"/>
                  <a:gd name="T51" fmla="*/ 0 h 79"/>
                  <a:gd name="T52" fmla="*/ 20 w 87"/>
                  <a:gd name="T53" fmla="*/ 2 h 79"/>
                  <a:gd name="T54" fmla="*/ 17 w 87"/>
                  <a:gd name="T55" fmla="*/ 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7" h="79">
                    <a:moveTo>
                      <a:pt x="17" y="9"/>
                    </a:moveTo>
                    <a:cubicBezTo>
                      <a:pt x="17" y="13"/>
                      <a:pt x="17" y="13"/>
                      <a:pt x="17" y="13"/>
                    </a:cubicBezTo>
                    <a:cubicBezTo>
                      <a:pt x="50" y="13"/>
                      <a:pt x="50" y="13"/>
                      <a:pt x="50" y="13"/>
                    </a:cubicBezTo>
                    <a:cubicBezTo>
                      <a:pt x="53" y="13"/>
                      <a:pt x="56" y="13"/>
                      <a:pt x="58" y="15"/>
                    </a:cubicBezTo>
                    <a:cubicBezTo>
                      <a:pt x="60" y="17"/>
                      <a:pt x="60" y="21"/>
                      <a:pt x="60" y="23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60" y="58"/>
                      <a:pt x="60" y="61"/>
                      <a:pt x="58" y="63"/>
                    </a:cubicBezTo>
                    <a:cubicBezTo>
                      <a:pt x="56" y="66"/>
                      <a:pt x="53" y="66"/>
                      <a:pt x="50" y="66"/>
                    </a:cubicBezTo>
                    <a:cubicBezTo>
                      <a:pt x="34" y="66"/>
                      <a:pt x="34" y="66"/>
                      <a:pt x="34" y="66"/>
                    </a:cubicBezTo>
                    <a:cubicBezTo>
                      <a:pt x="32" y="66"/>
                      <a:pt x="28" y="66"/>
                      <a:pt x="27" y="63"/>
                    </a:cubicBezTo>
                    <a:cubicBezTo>
                      <a:pt x="25" y="60"/>
                      <a:pt x="27" y="57"/>
                      <a:pt x="29" y="55"/>
                    </a:cubicBezTo>
                    <a:cubicBezTo>
                      <a:pt x="50" y="26"/>
                      <a:pt x="50" y="26"/>
                      <a:pt x="50" y="26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2" y="47"/>
                      <a:pt x="0" y="49"/>
                      <a:pt x="0" y="53"/>
                    </a:cubicBezTo>
                    <a:cubicBezTo>
                      <a:pt x="0" y="56"/>
                      <a:pt x="2" y="58"/>
                      <a:pt x="4" y="61"/>
                    </a:cubicBezTo>
                    <a:cubicBezTo>
                      <a:pt x="8" y="66"/>
                      <a:pt x="8" y="66"/>
                      <a:pt x="8" y="66"/>
                    </a:cubicBezTo>
                    <a:cubicBezTo>
                      <a:pt x="11" y="70"/>
                      <a:pt x="14" y="74"/>
                      <a:pt x="19" y="77"/>
                    </a:cubicBezTo>
                    <a:cubicBezTo>
                      <a:pt x="23" y="79"/>
                      <a:pt x="28" y="79"/>
                      <a:pt x="35" y="79"/>
                    </a:cubicBezTo>
                    <a:cubicBezTo>
                      <a:pt x="50" y="79"/>
                      <a:pt x="50" y="79"/>
                      <a:pt x="50" y="79"/>
                    </a:cubicBezTo>
                    <a:cubicBezTo>
                      <a:pt x="58" y="79"/>
                      <a:pt x="70" y="79"/>
                      <a:pt x="78" y="71"/>
                    </a:cubicBezTo>
                    <a:cubicBezTo>
                      <a:pt x="87" y="62"/>
                      <a:pt x="87" y="50"/>
                      <a:pt x="87" y="46"/>
                    </a:cubicBezTo>
                    <a:cubicBezTo>
                      <a:pt x="87" y="33"/>
                      <a:pt x="87" y="33"/>
                      <a:pt x="87" y="33"/>
                    </a:cubicBezTo>
                    <a:cubicBezTo>
                      <a:pt x="87" y="28"/>
                      <a:pt x="87" y="16"/>
                      <a:pt x="78" y="8"/>
                    </a:cubicBezTo>
                    <a:cubicBezTo>
                      <a:pt x="70" y="0"/>
                      <a:pt x="58" y="0"/>
                      <a:pt x="50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5" y="0"/>
                      <a:pt x="22" y="0"/>
                      <a:pt x="20" y="2"/>
                    </a:cubicBezTo>
                    <a:cubicBezTo>
                      <a:pt x="17" y="4"/>
                      <a:pt x="17" y="7"/>
                      <a:pt x="17" y="9"/>
                    </a:cubicBez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>
                  <a:solidFill>
                    <a:prstClr val="black"/>
                  </a:solidFill>
                  <a:latin typeface="Trebuchet MS"/>
                </a:endParaRPr>
              </a:p>
            </p:txBody>
          </p:sp>
        </p:grpSp>
        <p:grpSp>
          <p:nvGrpSpPr>
            <p:cNvPr id="4" name="Группа 7"/>
            <p:cNvGrpSpPr>
              <a:grpSpLocks/>
            </p:cNvGrpSpPr>
            <p:nvPr/>
          </p:nvGrpSpPr>
          <p:grpSpPr bwMode="auto">
            <a:xfrm>
              <a:off x="0" y="733077"/>
              <a:ext cx="8820472" cy="76944"/>
              <a:chOff x="0" y="733077"/>
              <a:chExt cx="8820472" cy="76944"/>
            </a:xfrm>
          </p:grpSpPr>
          <p:cxnSp>
            <p:nvCxnSpPr>
              <p:cNvPr id="6" name="Прямая соединительная линия 5"/>
              <p:cNvCxnSpPr/>
              <p:nvPr/>
            </p:nvCxnSpPr>
            <p:spPr>
              <a:xfrm>
                <a:off x="1979489" y="771193"/>
                <a:ext cx="6841696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Прямая соединительная линия 6"/>
              <p:cNvCxnSpPr/>
              <p:nvPr/>
            </p:nvCxnSpPr>
            <p:spPr>
              <a:xfrm>
                <a:off x="0" y="771193"/>
                <a:ext cx="5400336" cy="0"/>
              </a:xfrm>
              <a:prstGeom prst="line">
                <a:avLst/>
              </a:prstGeom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Овал 7"/>
              <p:cNvSpPr/>
              <p:nvPr/>
            </p:nvSpPr>
            <p:spPr>
              <a:xfrm rot="10800000">
                <a:off x="5362239" y="733095"/>
                <a:ext cx="77783" cy="76195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8897380" y="628327"/>
              <a:ext cx="211124" cy="27697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endParaRPr lang="ru-RU" sz="1200" dirty="0">
                <a:solidFill>
                  <a:prstClr val="black"/>
                </a:solidFill>
                <a:latin typeface="RussianRail G Pro" pitchFamily="50" charset="-52"/>
              </a:endParaRPr>
            </a:p>
          </p:txBody>
        </p:sp>
      </p:grpSp>
      <p:sp>
        <p:nvSpPr>
          <p:cNvPr id="12" name="Дата 2"/>
          <p:cNvSpPr>
            <a:spLocks noGrp="1"/>
          </p:cNvSpPr>
          <p:nvPr>
            <p:ph type="dt" sz="half" idx="10"/>
          </p:nvPr>
        </p:nvSpPr>
        <p:spPr>
          <a:xfrm>
            <a:off x="8774113" y="581025"/>
            <a:ext cx="2133600" cy="2746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26" tIns="45562" rIns="91126" bIns="4556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26" tIns="45562" rIns="91126" bIns="455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4637"/>
          </a:xfrm>
          <a:prstGeom prst="rect">
            <a:avLst/>
          </a:prstGeom>
        </p:spPr>
        <p:txBody>
          <a:bodyPr vert="horz" lIns="91126" tIns="45562" rIns="91126" bIns="45562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4637"/>
          </a:xfrm>
          <a:prstGeom prst="rect">
            <a:avLst/>
          </a:prstGeom>
        </p:spPr>
        <p:txBody>
          <a:bodyPr vert="horz" lIns="91126" tIns="45562" rIns="91126" bIns="45562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4637"/>
          </a:xfrm>
          <a:prstGeom prst="rect">
            <a:avLst/>
          </a:prstGeom>
        </p:spPr>
        <p:txBody>
          <a:bodyPr vert="horz" lIns="91126" tIns="45562" rIns="91126" bIns="45562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BEABCD9-36F3-43FE-9912-782EA794AA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71" r:id="rId12"/>
    <p:sldLayoutId id="2147483972" r:id="rId13"/>
    <p:sldLayoutId id="2147483973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695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392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088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785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05" indent="-34130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44" indent="-284156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385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73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761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277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246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205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163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50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28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886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854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803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753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720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679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26" tIns="45562" rIns="91126" bIns="4556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307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26" tIns="45562" rIns="91126" bIns="455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4637"/>
          </a:xfrm>
          <a:prstGeom prst="rect">
            <a:avLst/>
          </a:prstGeom>
        </p:spPr>
        <p:txBody>
          <a:bodyPr vert="horz" lIns="91126" tIns="45562" rIns="91126" bIns="45562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4637"/>
          </a:xfrm>
          <a:prstGeom prst="rect">
            <a:avLst/>
          </a:prstGeom>
        </p:spPr>
        <p:txBody>
          <a:bodyPr vert="horz" lIns="91126" tIns="45562" rIns="91126" bIns="45562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4637"/>
          </a:xfrm>
          <a:prstGeom prst="rect">
            <a:avLst/>
          </a:prstGeom>
        </p:spPr>
        <p:txBody>
          <a:bodyPr vert="horz" lIns="91126" tIns="45562" rIns="91126" bIns="45562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312593-52B5-408F-9875-1966160A5F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3079" name="Группа 6"/>
          <p:cNvGrpSpPr>
            <a:grpSpLocks/>
          </p:cNvGrpSpPr>
          <p:nvPr/>
        </p:nvGrpSpPr>
        <p:grpSpPr bwMode="auto">
          <a:xfrm>
            <a:off x="-28574" y="4203700"/>
            <a:ext cx="9191625" cy="955675"/>
            <a:chOff x="-29030" y="4203700"/>
            <a:chExt cx="9192215" cy="955675"/>
          </a:xfrm>
        </p:grpSpPr>
        <p:sp>
          <p:nvSpPr>
            <p:cNvPr id="8" name="Полилиния 7"/>
            <p:cNvSpPr/>
            <p:nvPr/>
          </p:nvSpPr>
          <p:spPr>
            <a:xfrm>
              <a:off x="6823060" y="4314825"/>
              <a:ext cx="2133737" cy="838200"/>
            </a:xfrm>
            <a:custGeom>
              <a:avLst/>
              <a:gdLst>
                <a:gd name="connsiteX0" fmla="*/ 1195388 w 2295525"/>
                <a:gd name="connsiteY0" fmla="*/ 0 h 847725"/>
                <a:gd name="connsiteX1" fmla="*/ 1390650 w 2295525"/>
                <a:gd name="connsiteY1" fmla="*/ 395288 h 847725"/>
                <a:gd name="connsiteX2" fmla="*/ 0 w 2295525"/>
                <a:gd name="connsiteY2" fmla="*/ 481013 h 847725"/>
                <a:gd name="connsiteX3" fmla="*/ 1538288 w 2295525"/>
                <a:gd name="connsiteY3" fmla="*/ 590550 h 847725"/>
                <a:gd name="connsiteX4" fmla="*/ 1728788 w 2295525"/>
                <a:gd name="connsiteY4" fmla="*/ 847725 h 847725"/>
                <a:gd name="connsiteX5" fmla="*/ 2295525 w 2295525"/>
                <a:gd name="connsiteY5" fmla="*/ 847725 h 847725"/>
                <a:gd name="connsiteX6" fmla="*/ 1195388 w 2295525"/>
                <a:gd name="connsiteY6" fmla="*/ 0 h 847725"/>
                <a:gd name="connsiteX0" fmla="*/ 1195388 w 2295525"/>
                <a:gd name="connsiteY0" fmla="*/ 0 h 847725"/>
                <a:gd name="connsiteX1" fmla="*/ 1390650 w 2295525"/>
                <a:gd name="connsiteY1" fmla="*/ 395288 h 847725"/>
                <a:gd name="connsiteX2" fmla="*/ 0 w 2295525"/>
                <a:gd name="connsiteY2" fmla="*/ 481013 h 847725"/>
                <a:gd name="connsiteX3" fmla="*/ 1538288 w 2295525"/>
                <a:gd name="connsiteY3" fmla="*/ 590550 h 847725"/>
                <a:gd name="connsiteX4" fmla="*/ 1719263 w 2295525"/>
                <a:gd name="connsiteY4" fmla="*/ 842963 h 847725"/>
                <a:gd name="connsiteX5" fmla="*/ 2295525 w 2295525"/>
                <a:gd name="connsiteY5" fmla="*/ 847725 h 847725"/>
                <a:gd name="connsiteX6" fmla="*/ 1195388 w 2295525"/>
                <a:gd name="connsiteY6" fmla="*/ 0 h 847725"/>
                <a:gd name="connsiteX0" fmla="*/ 1195388 w 2085975"/>
                <a:gd name="connsiteY0" fmla="*/ 0 h 847725"/>
                <a:gd name="connsiteX1" fmla="*/ 1390650 w 2085975"/>
                <a:gd name="connsiteY1" fmla="*/ 395288 h 847725"/>
                <a:gd name="connsiteX2" fmla="*/ 0 w 2085975"/>
                <a:gd name="connsiteY2" fmla="*/ 481013 h 847725"/>
                <a:gd name="connsiteX3" fmla="*/ 1538288 w 2085975"/>
                <a:gd name="connsiteY3" fmla="*/ 590550 h 847725"/>
                <a:gd name="connsiteX4" fmla="*/ 1719263 w 2085975"/>
                <a:gd name="connsiteY4" fmla="*/ 842963 h 847725"/>
                <a:gd name="connsiteX5" fmla="*/ 2085975 w 2085975"/>
                <a:gd name="connsiteY5" fmla="*/ 847725 h 847725"/>
                <a:gd name="connsiteX6" fmla="*/ 1195388 w 2085975"/>
                <a:gd name="connsiteY6" fmla="*/ 0 h 847725"/>
                <a:gd name="connsiteX0" fmla="*/ 1195388 w 2081213"/>
                <a:gd name="connsiteY0" fmla="*/ 0 h 842963"/>
                <a:gd name="connsiteX1" fmla="*/ 1390650 w 2081213"/>
                <a:gd name="connsiteY1" fmla="*/ 395288 h 842963"/>
                <a:gd name="connsiteX2" fmla="*/ 0 w 2081213"/>
                <a:gd name="connsiteY2" fmla="*/ 481013 h 842963"/>
                <a:gd name="connsiteX3" fmla="*/ 1538288 w 2081213"/>
                <a:gd name="connsiteY3" fmla="*/ 590550 h 842963"/>
                <a:gd name="connsiteX4" fmla="*/ 1719263 w 2081213"/>
                <a:gd name="connsiteY4" fmla="*/ 842963 h 842963"/>
                <a:gd name="connsiteX5" fmla="*/ 2081213 w 2081213"/>
                <a:gd name="connsiteY5" fmla="*/ 833437 h 842963"/>
                <a:gd name="connsiteX6" fmla="*/ 1195388 w 2081213"/>
                <a:gd name="connsiteY6" fmla="*/ 0 h 842963"/>
                <a:gd name="connsiteX0" fmla="*/ 1195388 w 2081213"/>
                <a:gd name="connsiteY0" fmla="*/ 0 h 838200"/>
                <a:gd name="connsiteX1" fmla="*/ 1390650 w 2081213"/>
                <a:gd name="connsiteY1" fmla="*/ 395288 h 838200"/>
                <a:gd name="connsiteX2" fmla="*/ 0 w 2081213"/>
                <a:gd name="connsiteY2" fmla="*/ 481013 h 838200"/>
                <a:gd name="connsiteX3" fmla="*/ 1538288 w 2081213"/>
                <a:gd name="connsiteY3" fmla="*/ 590550 h 838200"/>
                <a:gd name="connsiteX4" fmla="*/ 1704975 w 2081213"/>
                <a:gd name="connsiteY4" fmla="*/ 838200 h 838200"/>
                <a:gd name="connsiteX5" fmla="*/ 2081213 w 2081213"/>
                <a:gd name="connsiteY5" fmla="*/ 833437 h 838200"/>
                <a:gd name="connsiteX6" fmla="*/ 1195388 w 2081213"/>
                <a:gd name="connsiteY6" fmla="*/ 0 h 838200"/>
                <a:gd name="connsiteX0" fmla="*/ 1195388 w 2081213"/>
                <a:gd name="connsiteY0" fmla="*/ 0 h 833437"/>
                <a:gd name="connsiteX1" fmla="*/ 1390650 w 2081213"/>
                <a:gd name="connsiteY1" fmla="*/ 395288 h 833437"/>
                <a:gd name="connsiteX2" fmla="*/ 0 w 2081213"/>
                <a:gd name="connsiteY2" fmla="*/ 481013 h 833437"/>
                <a:gd name="connsiteX3" fmla="*/ 1538288 w 2081213"/>
                <a:gd name="connsiteY3" fmla="*/ 590550 h 833437"/>
                <a:gd name="connsiteX4" fmla="*/ 1695450 w 2081213"/>
                <a:gd name="connsiteY4" fmla="*/ 823913 h 833437"/>
                <a:gd name="connsiteX5" fmla="*/ 2081213 w 2081213"/>
                <a:gd name="connsiteY5" fmla="*/ 833437 h 833437"/>
                <a:gd name="connsiteX6" fmla="*/ 1195388 w 2081213"/>
                <a:gd name="connsiteY6" fmla="*/ 0 h 833437"/>
                <a:gd name="connsiteX0" fmla="*/ 1195388 w 2081213"/>
                <a:gd name="connsiteY0" fmla="*/ 0 h 823913"/>
                <a:gd name="connsiteX1" fmla="*/ 1390650 w 2081213"/>
                <a:gd name="connsiteY1" fmla="*/ 395288 h 823913"/>
                <a:gd name="connsiteX2" fmla="*/ 0 w 2081213"/>
                <a:gd name="connsiteY2" fmla="*/ 481013 h 823913"/>
                <a:gd name="connsiteX3" fmla="*/ 1538288 w 2081213"/>
                <a:gd name="connsiteY3" fmla="*/ 590550 h 823913"/>
                <a:gd name="connsiteX4" fmla="*/ 1695450 w 2081213"/>
                <a:gd name="connsiteY4" fmla="*/ 823913 h 823913"/>
                <a:gd name="connsiteX5" fmla="*/ 2081213 w 2081213"/>
                <a:gd name="connsiteY5" fmla="*/ 819149 h 823913"/>
                <a:gd name="connsiteX6" fmla="*/ 1195388 w 2081213"/>
                <a:gd name="connsiteY6" fmla="*/ 0 h 823913"/>
                <a:gd name="connsiteX0" fmla="*/ 1195388 w 2133601"/>
                <a:gd name="connsiteY0" fmla="*/ 0 h 838199"/>
                <a:gd name="connsiteX1" fmla="*/ 1390650 w 2133601"/>
                <a:gd name="connsiteY1" fmla="*/ 395288 h 838199"/>
                <a:gd name="connsiteX2" fmla="*/ 0 w 2133601"/>
                <a:gd name="connsiteY2" fmla="*/ 481013 h 838199"/>
                <a:gd name="connsiteX3" fmla="*/ 1538288 w 2133601"/>
                <a:gd name="connsiteY3" fmla="*/ 590550 h 838199"/>
                <a:gd name="connsiteX4" fmla="*/ 1695450 w 2133601"/>
                <a:gd name="connsiteY4" fmla="*/ 823913 h 838199"/>
                <a:gd name="connsiteX5" fmla="*/ 2133601 w 2133601"/>
                <a:gd name="connsiteY5" fmla="*/ 838199 h 838199"/>
                <a:gd name="connsiteX6" fmla="*/ 1195388 w 2133601"/>
                <a:gd name="connsiteY6" fmla="*/ 0 h 838199"/>
                <a:gd name="connsiteX0" fmla="*/ 1195388 w 2133601"/>
                <a:gd name="connsiteY0" fmla="*/ 0 h 838201"/>
                <a:gd name="connsiteX1" fmla="*/ 1390650 w 2133601"/>
                <a:gd name="connsiteY1" fmla="*/ 395288 h 838201"/>
                <a:gd name="connsiteX2" fmla="*/ 0 w 2133601"/>
                <a:gd name="connsiteY2" fmla="*/ 481013 h 838201"/>
                <a:gd name="connsiteX3" fmla="*/ 1538288 w 2133601"/>
                <a:gd name="connsiteY3" fmla="*/ 590550 h 838201"/>
                <a:gd name="connsiteX4" fmla="*/ 1685925 w 2133601"/>
                <a:gd name="connsiteY4" fmla="*/ 838201 h 838201"/>
                <a:gd name="connsiteX5" fmla="*/ 2133601 w 2133601"/>
                <a:gd name="connsiteY5" fmla="*/ 838199 h 838201"/>
                <a:gd name="connsiteX6" fmla="*/ 1195388 w 2133601"/>
                <a:gd name="connsiteY6" fmla="*/ 0 h 838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33601" h="838201">
                  <a:moveTo>
                    <a:pt x="1195388" y="0"/>
                  </a:moveTo>
                  <a:lnTo>
                    <a:pt x="1390650" y="395288"/>
                  </a:lnTo>
                  <a:lnTo>
                    <a:pt x="0" y="481013"/>
                  </a:lnTo>
                  <a:lnTo>
                    <a:pt x="1538288" y="590550"/>
                  </a:lnTo>
                  <a:lnTo>
                    <a:pt x="1685925" y="838201"/>
                  </a:lnTo>
                  <a:lnTo>
                    <a:pt x="2133601" y="838199"/>
                  </a:lnTo>
                  <a:lnTo>
                    <a:pt x="1195388" y="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9" name="Полилиния 8"/>
            <p:cNvSpPr/>
            <p:nvPr/>
          </p:nvSpPr>
          <p:spPr>
            <a:xfrm>
              <a:off x="3809791" y="4600575"/>
              <a:ext cx="4169043" cy="546100"/>
            </a:xfrm>
            <a:custGeom>
              <a:avLst/>
              <a:gdLst>
                <a:gd name="connsiteX0" fmla="*/ 1562100 w 4171950"/>
                <a:gd name="connsiteY0" fmla="*/ 533400 h 533400"/>
                <a:gd name="connsiteX1" fmla="*/ 0 w 4171950"/>
                <a:gd name="connsiteY1" fmla="*/ 0 h 533400"/>
                <a:gd name="connsiteX2" fmla="*/ 800100 w 4171950"/>
                <a:gd name="connsiteY2" fmla="*/ 47625 h 533400"/>
                <a:gd name="connsiteX3" fmla="*/ 3848100 w 4171950"/>
                <a:gd name="connsiteY3" fmla="*/ 123825 h 533400"/>
                <a:gd name="connsiteX4" fmla="*/ 4171950 w 4171950"/>
                <a:gd name="connsiteY4" fmla="*/ 523875 h 533400"/>
                <a:gd name="connsiteX5" fmla="*/ 1562100 w 4171950"/>
                <a:gd name="connsiteY5" fmla="*/ 533400 h 533400"/>
                <a:gd name="connsiteX0" fmla="*/ 1562100 w 4143375"/>
                <a:gd name="connsiteY0" fmla="*/ 533400 h 552450"/>
                <a:gd name="connsiteX1" fmla="*/ 0 w 4143375"/>
                <a:gd name="connsiteY1" fmla="*/ 0 h 552450"/>
                <a:gd name="connsiteX2" fmla="*/ 800100 w 4143375"/>
                <a:gd name="connsiteY2" fmla="*/ 47625 h 552450"/>
                <a:gd name="connsiteX3" fmla="*/ 3848100 w 4143375"/>
                <a:gd name="connsiteY3" fmla="*/ 123825 h 552450"/>
                <a:gd name="connsiteX4" fmla="*/ 4143375 w 4143375"/>
                <a:gd name="connsiteY4" fmla="*/ 552450 h 552450"/>
                <a:gd name="connsiteX5" fmla="*/ 1562100 w 4143375"/>
                <a:gd name="connsiteY5" fmla="*/ 533400 h 552450"/>
                <a:gd name="connsiteX0" fmla="*/ 1562100 w 4169316"/>
                <a:gd name="connsiteY0" fmla="*/ 533400 h 533400"/>
                <a:gd name="connsiteX1" fmla="*/ 0 w 4169316"/>
                <a:gd name="connsiteY1" fmla="*/ 0 h 533400"/>
                <a:gd name="connsiteX2" fmla="*/ 800100 w 4169316"/>
                <a:gd name="connsiteY2" fmla="*/ 47625 h 533400"/>
                <a:gd name="connsiteX3" fmla="*/ 3848100 w 4169316"/>
                <a:gd name="connsiteY3" fmla="*/ 123825 h 533400"/>
                <a:gd name="connsiteX4" fmla="*/ 4169316 w 4169316"/>
                <a:gd name="connsiteY4" fmla="*/ 513540 h 533400"/>
                <a:gd name="connsiteX5" fmla="*/ 1562100 w 4169316"/>
                <a:gd name="connsiteY5" fmla="*/ 533400 h 533400"/>
                <a:gd name="connsiteX0" fmla="*/ 1575070 w 4169316"/>
                <a:gd name="connsiteY0" fmla="*/ 546370 h 546370"/>
                <a:gd name="connsiteX1" fmla="*/ 0 w 4169316"/>
                <a:gd name="connsiteY1" fmla="*/ 0 h 546370"/>
                <a:gd name="connsiteX2" fmla="*/ 800100 w 4169316"/>
                <a:gd name="connsiteY2" fmla="*/ 47625 h 546370"/>
                <a:gd name="connsiteX3" fmla="*/ 3848100 w 4169316"/>
                <a:gd name="connsiteY3" fmla="*/ 123825 h 546370"/>
                <a:gd name="connsiteX4" fmla="*/ 4169316 w 4169316"/>
                <a:gd name="connsiteY4" fmla="*/ 513540 h 546370"/>
                <a:gd name="connsiteX5" fmla="*/ 1575070 w 4169316"/>
                <a:gd name="connsiteY5" fmla="*/ 546370 h 546370"/>
                <a:gd name="connsiteX0" fmla="*/ 1575070 w 4169316"/>
                <a:gd name="connsiteY0" fmla="*/ 546370 h 546370"/>
                <a:gd name="connsiteX1" fmla="*/ 0 w 4169316"/>
                <a:gd name="connsiteY1" fmla="*/ 0 h 546370"/>
                <a:gd name="connsiteX2" fmla="*/ 800100 w 4169316"/>
                <a:gd name="connsiteY2" fmla="*/ 47625 h 546370"/>
                <a:gd name="connsiteX3" fmla="*/ 3860800 w 4169316"/>
                <a:gd name="connsiteY3" fmla="*/ 212725 h 546370"/>
                <a:gd name="connsiteX4" fmla="*/ 4169316 w 4169316"/>
                <a:gd name="connsiteY4" fmla="*/ 513540 h 546370"/>
                <a:gd name="connsiteX5" fmla="*/ 1575070 w 4169316"/>
                <a:gd name="connsiteY5" fmla="*/ 546370 h 546370"/>
                <a:gd name="connsiteX0" fmla="*/ 1575070 w 4169316"/>
                <a:gd name="connsiteY0" fmla="*/ 546370 h 546370"/>
                <a:gd name="connsiteX1" fmla="*/ 0 w 4169316"/>
                <a:gd name="connsiteY1" fmla="*/ 0 h 546370"/>
                <a:gd name="connsiteX2" fmla="*/ 800100 w 4169316"/>
                <a:gd name="connsiteY2" fmla="*/ 47625 h 546370"/>
                <a:gd name="connsiteX3" fmla="*/ 2362200 w 4169316"/>
                <a:gd name="connsiteY3" fmla="*/ 339725 h 546370"/>
                <a:gd name="connsiteX4" fmla="*/ 4169316 w 4169316"/>
                <a:gd name="connsiteY4" fmla="*/ 513540 h 546370"/>
                <a:gd name="connsiteX5" fmla="*/ 1575070 w 4169316"/>
                <a:gd name="connsiteY5" fmla="*/ 546370 h 5463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69316" h="546370">
                  <a:moveTo>
                    <a:pt x="1575070" y="546370"/>
                  </a:moveTo>
                  <a:lnTo>
                    <a:pt x="0" y="0"/>
                  </a:lnTo>
                  <a:cubicBezTo>
                    <a:pt x="266700" y="15875"/>
                    <a:pt x="406400" y="-8996"/>
                    <a:pt x="800100" y="47625"/>
                  </a:cubicBezTo>
                  <a:cubicBezTo>
                    <a:pt x="1193800" y="104246"/>
                    <a:pt x="1841500" y="242358"/>
                    <a:pt x="2362200" y="339725"/>
                  </a:cubicBezTo>
                  <a:lnTo>
                    <a:pt x="4169316" y="513540"/>
                  </a:lnTo>
                  <a:lnTo>
                    <a:pt x="1575070" y="546370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2658781" y="4216400"/>
              <a:ext cx="1957513" cy="431800"/>
            </a:xfrm>
            <a:custGeom>
              <a:avLst/>
              <a:gdLst>
                <a:gd name="connsiteX0" fmla="*/ 0 w 2235200"/>
                <a:gd name="connsiteY0" fmla="*/ 0 h 493486"/>
                <a:gd name="connsiteX1" fmla="*/ 2235200 w 2235200"/>
                <a:gd name="connsiteY1" fmla="*/ 493486 h 493486"/>
                <a:gd name="connsiteX2" fmla="*/ 1045028 w 2235200"/>
                <a:gd name="connsiteY2" fmla="*/ 406400 h 493486"/>
                <a:gd name="connsiteX3" fmla="*/ 0 w 2235200"/>
                <a:gd name="connsiteY3" fmla="*/ 0 h 493486"/>
                <a:gd name="connsiteX0" fmla="*/ 0 w 2216150"/>
                <a:gd name="connsiteY0" fmla="*/ 0 h 474436"/>
                <a:gd name="connsiteX1" fmla="*/ 2216150 w 2216150"/>
                <a:gd name="connsiteY1" fmla="*/ 474436 h 474436"/>
                <a:gd name="connsiteX2" fmla="*/ 1025978 w 2216150"/>
                <a:gd name="connsiteY2" fmla="*/ 387350 h 474436"/>
                <a:gd name="connsiteX3" fmla="*/ 0 w 2216150"/>
                <a:gd name="connsiteY3" fmla="*/ 0 h 474436"/>
                <a:gd name="connsiteX0" fmla="*/ 0 w 1987550"/>
                <a:gd name="connsiteY0" fmla="*/ 0 h 464911"/>
                <a:gd name="connsiteX1" fmla="*/ 1987550 w 1987550"/>
                <a:gd name="connsiteY1" fmla="*/ 464911 h 464911"/>
                <a:gd name="connsiteX2" fmla="*/ 1025978 w 1987550"/>
                <a:gd name="connsiteY2" fmla="*/ 387350 h 464911"/>
                <a:gd name="connsiteX3" fmla="*/ 0 w 1987550"/>
                <a:gd name="connsiteY3" fmla="*/ 0 h 464911"/>
                <a:gd name="connsiteX0" fmla="*/ 0 w 1974580"/>
                <a:gd name="connsiteY0" fmla="*/ 0 h 445456"/>
                <a:gd name="connsiteX1" fmla="*/ 1974580 w 1974580"/>
                <a:gd name="connsiteY1" fmla="*/ 445456 h 445456"/>
                <a:gd name="connsiteX2" fmla="*/ 1025978 w 1974580"/>
                <a:gd name="connsiteY2" fmla="*/ 387350 h 445456"/>
                <a:gd name="connsiteX3" fmla="*/ 0 w 1974580"/>
                <a:gd name="connsiteY3" fmla="*/ 0 h 445456"/>
                <a:gd name="connsiteX0" fmla="*/ 0 w 1955530"/>
                <a:gd name="connsiteY0" fmla="*/ 0 h 435931"/>
                <a:gd name="connsiteX1" fmla="*/ 1955530 w 1955530"/>
                <a:gd name="connsiteY1" fmla="*/ 435931 h 435931"/>
                <a:gd name="connsiteX2" fmla="*/ 1025978 w 1955530"/>
                <a:gd name="connsiteY2" fmla="*/ 387350 h 435931"/>
                <a:gd name="connsiteX3" fmla="*/ 0 w 1955530"/>
                <a:gd name="connsiteY3" fmla="*/ 0 h 435931"/>
                <a:gd name="connsiteX0" fmla="*/ 0 w 1957911"/>
                <a:gd name="connsiteY0" fmla="*/ 0 h 431169"/>
                <a:gd name="connsiteX1" fmla="*/ 1957911 w 1957911"/>
                <a:gd name="connsiteY1" fmla="*/ 431169 h 431169"/>
                <a:gd name="connsiteX2" fmla="*/ 1025978 w 1957911"/>
                <a:gd name="connsiteY2" fmla="*/ 387350 h 431169"/>
                <a:gd name="connsiteX3" fmla="*/ 0 w 1957911"/>
                <a:gd name="connsiteY3" fmla="*/ 0 h 4311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7911" h="431169">
                  <a:moveTo>
                    <a:pt x="0" y="0"/>
                  </a:moveTo>
                  <a:lnTo>
                    <a:pt x="1957911" y="431169"/>
                  </a:lnTo>
                  <a:lnTo>
                    <a:pt x="1025978" y="3873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11" name="Полилиния 10"/>
            <p:cNvSpPr/>
            <p:nvPr/>
          </p:nvSpPr>
          <p:spPr>
            <a:xfrm>
              <a:off x="-29030" y="4203700"/>
              <a:ext cx="5413722" cy="941388"/>
            </a:xfrm>
            <a:custGeom>
              <a:avLst/>
              <a:gdLst>
                <a:gd name="connsiteX0" fmla="*/ 0 w 5384800"/>
                <a:gd name="connsiteY0" fmla="*/ 927100 h 939800"/>
                <a:gd name="connsiteX1" fmla="*/ 0 w 5384800"/>
                <a:gd name="connsiteY1" fmla="*/ 304800 h 939800"/>
                <a:gd name="connsiteX2" fmla="*/ 2667000 w 5384800"/>
                <a:gd name="connsiteY2" fmla="*/ 0 h 939800"/>
                <a:gd name="connsiteX3" fmla="*/ 5384800 w 5384800"/>
                <a:gd name="connsiteY3" fmla="*/ 939800 h 939800"/>
                <a:gd name="connsiteX4" fmla="*/ 0 w 5384800"/>
                <a:gd name="connsiteY4" fmla="*/ 927100 h 939800"/>
                <a:gd name="connsiteX0" fmla="*/ 0 w 5413829"/>
                <a:gd name="connsiteY0" fmla="*/ 941614 h 941614"/>
                <a:gd name="connsiteX1" fmla="*/ 29029 w 5413829"/>
                <a:gd name="connsiteY1" fmla="*/ 304800 h 941614"/>
                <a:gd name="connsiteX2" fmla="*/ 2696029 w 5413829"/>
                <a:gd name="connsiteY2" fmla="*/ 0 h 941614"/>
                <a:gd name="connsiteX3" fmla="*/ 5413829 w 5413829"/>
                <a:gd name="connsiteY3" fmla="*/ 939800 h 941614"/>
                <a:gd name="connsiteX4" fmla="*/ 0 w 5413829"/>
                <a:gd name="connsiteY4" fmla="*/ 941614 h 9416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413829" h="941614">
                  <a:moveTo>
                    <a:pt x="0" y="941614"/>
                  </a:moveTo>
                  <a:lnTo>
                    <a:pt x="29029" y="304800"/>
                  </a:lnTo>
                  <a:lnTo>
                    <a:pt x="2696029" y="0"/>
                  </a:lnTo>
                  <a:lnTo>
                    <a:pt x="5413829" y="939800"/>
                  </a:lnTo>
                  <a:lnTo>
                    <a:pt x="0" y="94161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12" name="Полилиния 11"/>
            <p:cNvSpPr/>
            <p:nvPr/>
          </p:nvSpPr>
          <p:spPr>
            <a:xfrm>
              <a:off x="8018525" y="4316413"/>
              <a:ext cx="1144660" cy="842962"/>
            </a:xfrm>
            <a:custGeom>
              <a:avLst/>
              <a:gdLst>
                <a:gd name="connsiteX0" fmla="*/ 438150 w 885825"/>
                <a:gd name="connsiteY0" fmla="*/ 619125 h 619125"/>
                <a:gd name="connsiteX1" fmla="*/ 0 w 885825"/>
                <a:gd name="connsiteY1" fmla="*/ 0 h 619125"/>
                <a:gd name="connsiteX2" fmla="*/ 885825 w 885825"/>
                <a:gd name="connsiteY2" fmla="*/ 142875 h 619125"/>
                <a:gd name="connsiteX3" fmla="*/ 876300 w 885825"/>
                <a:gd name="connsiteY3" fmla="*/ 619125 h 619125"/>
                <a:gd name="connsiteX4" fmla="*/ 438150 w 885825"/>
                <a:gd name="connsiteY4" fmla="*/ 619125 h 619125"/>
                <a:gd name="connsiteX0" fmla="*/ 438150 w 885825"/>
                <a:gd name="connsiteY0" fmla="*/ 619125 h 638175"/>
                <a:gd name="connsiteX1" fmla="*/ 0 w 885825"/>
                <a:gd name="connsiteY1" fmla="*/ 0 h 638175"/>
                <a:gd name="connsiteX2" fmla="*/ 885825 w 885825"/>
                <a:gd name="connsiteY2" fmla="*/ 142875 h 638175"/>
                <a:gd name="connsiteX3" fmla="*/ 885825 w 885825"/>
                <a:gd name="connsiteY3" fmla="*/ 638175 h 638175"/>
                <a:gd name="connsiteX4" fmla="*/ 438150 w 885825"/>
                <a:gd name="connsiteY4" fmla="*/ 619125 h 638175"/>
                <a:gd name="connsiteX0" fmla="*/ 502567 w 885825"/>
                <a:gd name="connsiteY0" fmla="*/ 628521 h 638175"/>
                <a:gd name="connsiteX1" fmla="*/ 0 w 885825"/>
                <a:gd name="connsiteY1" fmla="*/ 0 h 638175"/>
                <a:gd name="connsiteX2" fmla="*/ 885825 w 885825"/>
                <a:gd name="connsiteY2" fmla="*/ 142875 h 638175"/>
                <a:gd name="connsiteX3" fmla="*/ 885825 w 885825"/>
                <a:gd name="connsiteY3" fmla="*/ 638175 h 638175"/>
                <a:gd name="connsiteX4" fmla="*/ 502567 w 885825"/>
                <a:gd name="connsiteY4" fmla="*/ 628521 h 638175"/>
                <a:gd name="connsiteX0" fmla="*/ 581850 w 885825"/>
                <a:gd name="connsiteY0" fmla="*/ 637917 h 638175"/>
                <a:gd name="connsiteX1" fmla="*/ 0 w 885825"/>
                <a:gd name="connsiteY1" fmla="*/ 0 h 638175"/>
                <a:gd name="connsiteX2" fmla="*/ 885825 w 885825"/>
                <a:gd name="connsiteY2" fmla="*/ 142875 h 638175"/>
                <a:gd name="connsiteX3" fmla="*/ 885825 w 885825"/>
                <a:gd name="connsiteY3" fmla="*/ 638175 h 638175"/>
                <a:gd name="connsiteX4" fmla="*/ 581850 w 885825"/>
                <a:gd name="connsiteY4" fmla="*/ 637917 h 638175"/>
                <a:gd name="connsiteX0" fmla="*/ 570700 w 885825"/>
                <a:gd name="connsiteY0" fmla="*/ 620299 h 638175"/>
                <a:gd name="connsiteX1" fmla="*/ 0 w 885825"/>
                <a:gd name="connsiteY1" fmla="*/ 0 h 638175"/>
                <a:gd name="connsiteX2" fmla="*/ 885825 w 885825"/>
                <a:gd name="connsiteY2" fmla="*/ 142875 h 638175"/>
                <a:gd name="connsiteX3" fmla="*/ 885825 w 885825"/>
                <a:gd name="connsiteY3" fmla="*/ 638175 h 638175"/>
                <a:gd name="connsiteX4" fmla="*/ 570700 w 885825"/>
                <a:gd name="connsiteY4" fmla="*/ 620299 h 638175"/>
                <a:gd name="connsiteX0" fmla="*/ 570700 w 885825"/>
                <a:gd name="connsiteY0" fmla="*/ 620299 h 624081"/>
                <a:gd name="connsiteX1" fmla="*/ 0 w 885825"/>
                <a:gd name="connsiteY1" fmla="*/ 0 h 624081"/>
                <a:gd name="connsiteX2" fmla="*/ 885825 w 885825"/>
                <a:gd name="connsiteY2" fmla="*/ 142875 h 624081"/>
                <a:gd name="connsiteX3" fmla="*/ 874675 w 885825"/>
                <a:gd name="connsiteY3" fmla="*/ 624081 h 624081"/>
                <a:gd name="connsiteX4" fmla="*/ 570700 w 885825"/>
                <a:gd name="connsiteY4" fmla="*/ 620299 h 624081"/>
                <a:gd name="connsiteX0" fmla="*/ 578133 w 893258"/>
                <a:gd name="connsiteY0" fmla="*/ 620299 h 624081"/>
                <a:gd name="connsiteX1" fmla="*/ 0 w 893258"/>
                <a:gd name="connsiteY1" fmla="*/ 0 h 624081"/>
                <a:gd name="connsiteX2" fmla="*/ 893258 w 893258"/>
                <a:gd name="connsiteY2" fmla="*/ 142875 h 624081"/>
                <a:gd name="connsiteX3" fmla="*/ 882108 w 893258"/>
                <a:gd name="connsiteY3" fmla="*/ 624081 h 624081"/>
                <a:gd name="connsiteX4" fmla="*/ 578133 w 893258"/>
                <a:gd name="connsiteY4" fmla="*/ 620299 h 624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3258" h="624081">
                  <a:moveTo>
                    <a:pt x="578133" y="620299"/>
                  </a:moveTo>
                  <a:lnTo>
                    <a:pt x="0" y="0"/>
                  </a:lnTo>
                  <a:lnTo>
                    <a:pt x="893258" y="142875"/>
                  </a:lnTo>
                  <a:lnTo>
                    <a:pt x="882108" y="624081"/>
                  </a:lnTo>
                  <a:lnTo>
                    <a:pt x="578133" y="62029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13" name="Полилиния 12"/>
            <p:cNvSpPr/>
            <p:nvPr/>
          </p:nvSpPr>
          <p:spPr>
            <a:xfrm>
              <a:off x="6621435" y="4310063"/>
              <a:ext cx="1711435" cy="519112"/>
            </a:xfrm>
            <a:custGeom>
              <a:avLst/>
              <a:gdLst>
                <a:gd name="connsiteX0" fmla="*/ 619125 w 781050"/>
                <a:gd name="connsiteY0" fmla="*/ 9525 h 400050"/>
                <a:gd name="connsiteX1" fmla="*/ 0 w 781050"/>
                <a:gd name="connsiteY1" fmla="*/ 400050 h 400050"/>
                <a:gd name="connsiteX2" fmla="*/ 781050 w 781050"/>
                <a:gd name="connsiteY2" fmla="*/ 285750 h 400050"/>
                <a:gd name="connsiteX3" fmla="*/ 685800 w 781050"/>
                <a:gd name="connsiteY3" fmla="*/ 0 h 400050"/>
                <a:gd name="connsiteX4" fmla="*/ 619125 w 781050"/>
                <a:gd name="connsiteY4" fmla="*/ 9525 h 400050"/>
                <a:gd name="connsiteX0" fmla="*/ 685800 w 781050"/>
                <a:gd name="connsiteY0" fmla="*/ 0 h 400050"/>
                <a:gd name="connsiteX1" fmla="*/ 0 w 781050"/>
                <a:gd name="connsiteY1" fmla="*/ 400050 h 400050"/>
                <a:gd name="connsiteX2" fmla="*/ 781050 w 781050"/>
                <a:gd name="connsiteY2" fmla="*/ 285750 h 400050"/>
                <a:gd name="connsiteX3" fmla="*/ 685800 w 781050"/>
                <a:gd name="connsiteY3" fmla="*/ 0 h 400050"/>
                <a:gd name="connsiteX0" fmla="*/ 685800 w 809625"/>
                <a:gd name="connsiteY0" fmla="*/ 0 h 400050"/>
                <a:gd name="connsiteX1" fmla="*/ 0 w 809625"/>
                <a:gd name="connsiteY1" fmla="*/ 400050 h 400050"/>
                <a:gd name="connsiteX2" fmla="*/ 809625 w 809625"/>
                <a:gd name="connsiteY2" fmla="*/ 304800 h 400050"/>
                <a:gd name="connsiteX3" fmla="*/ 685800 w 809625"/>
                <a:gd name="connsiteY3" fmla="*/ 0 h 400050"/>
                <a:gd name="connsiteX0" fmla="*/ 695325 w 819150"/>
                <a:gd name="connsiteY0" fmla="*/ 0 h 376237"/>
                <a:gd name="connsiteX1" fmla="*/ 0 w 819150"/>
                <a:gd name="connsiteY1" fmla="*/ 376237 h 376237"/>
                <a:gd name="connsiteX2" fmla="*/ 819150 w 819150"/>
                <a:gd name="connsiteY2" fmla="*/ 304800 h 376237"/>
                <a:gd name="connsiteX3" fmla="*/ 695325 w 819150"/>
                <a:gd name="connsiteY3" fmla="*/ 0 h 376237"/>
                <a:gd name="connsiteX0" fmla="*/ 971550 w 1095375"/>
                <a:gd name="connsiteY0" fmla="*/ 0 h 404812"/>
                <a:gd name="connsiteX1" fmla="*/ 0 w 1095375"/>
                <a:gd name="connsiteY1" fmla="*/ 404812 h 404812"/>
                <a:gd name="connsiteX2" fmla="*/ 1095375 w 1095375"/>
                <a:gd name="connsiteY2" fmla="*/ 304800 h 404812"/>
                <a:gd name="connsiteX3" fmla="*/ 971550 w 1095375"/>
                <a:gd name="connsiteY3" fmla="*/ 0 h 404812"/>
                <a:gd name="connsiteX0" fmla="*/ 971550 w 1165225"/>
                <a:gd name="connsiteY0" fmla="*/ 0 h 431800"/>
                <a:gd name="connsiteX1" fmla="*/ 0 w 1165225"/>
                <a:gd name="connsiteY1" fmla="*/ 404812 h 431800"/>
                <a:gd name="connsiteX2" fmla="*/ 1165225 w 1165225"/>
                <a:gd name="connsiteY2" fmla="*/ 431800 h 431800"/>
                <a:gd name="connsiteX3" fmla="*/ 971550 w 1165225"/>
                <a:gd name="connsiteY3" fmla="*/ 0 h 431800"/>
                <a:gd name="connsiteX0" fmla="*/ 971550 w 1222375"/>
                <a:gd name="connsiteY0" fmla="*/ 0 h 514350"/>
                <a:gd name="connsiteX1" fmla="*/ 0 w 1222375"/>
                <a:gd name="connsiteY1" fmla="*/ 404812 h 514350"/>
                <a:gd name="connsiteX2" fmla="*/ 1222375 w 1222375"/>
                <a:gd name="connsiteY2" fmla="*/ 514350 h 514350"/>
                <a:gd name="connsiteX3" fmla="*/ 971550 w 1222375"/>
                <a:gd name="connsiteY3" fmla="*/ 0 h 514350"/>
                <a:gd name="connsiteX0" fmla="*/ 984250 w 1235075"/>
                <a:gd name="connsiteY0" fmla="*/ 0 h 514350"/>
                <a:gd name="connsiteX1" fmla="*/ 0 w 1235075"/>
                <a:gd name="connsiteY1" fmla="*/ 449262 h 514350"/>
                <a:gd name="connsiteX2" fmla="*/ 1235075 w 1235075"/>
                <a:gd name="connsiteY2" fmla="*/ 514350 h 514350"/>
                <a:gd name="connsiteX3" fmla="*/ 984250 w 1235075"/>
                <a:gd name="connsiteY3" fmla="*/ 0 h 514350"/>
                <a:gd name="connsiteX0" fmla="*/ 984250 w 1101725"/>
                <a:gd name="connsiteY0" fmla="*/ 0 h 449262"/>
                <a:gd name="connsiteX1" fmla="*/ 0 w 1101725"/>
                <a:gd name="connsiteY1" fmla="*/ 449262 h 449262"/>
                <a:gd name="connsiteX2" fmla="*/ 1101725 w 1101725"/>
                <a:gd name="connsiteY2" fmla="*/ 336550 h 449262"/>
                <a:gd name="connsiteX3" fmla="*/ 984250 w 1101725"/>
                <a:gd name="connsiteY3" fmla="*/ 0 h 449262"/>
                <a:gd name="connsiteX0" fmla="*/ 850900 w 968375"/>
                <a:gd name="connsiteY0" fmla="*/ 0 h 411162"/>
                <a:gd name="connsiteX1" fmla="*/ 0 w 968375"/>
                <a:gd name="connsiteY1" fmla="*/ 411162 h 411162"/>
                <a:gd name="connsiteX2" fmla="*/ 968375 w 968375"/>
                <a:gd name="connsiteY2" fmla="*/ 336550 h 411162"/>
                <a:gd name="connsiteX3" fmla="*/ 850900 w 968375"/>
                <a:gd name="connsiteY3" fmla="*/ 0 h 411162"/>
                <a:gd name="connsiteX0" fmla="*/ 850900 w 955675"/>
                <a:gd name="connsiteY0" fmla="*/ 0 h 411162"/>
                <a:gd name="connsiteX1" fmla="*/ 0 w 955675"/>
                <a:gd name="connsiteY1" fmla="*/ 411162 h 411162"/>
                <a:gd name="connsiteX2" fmla="*/ 955675 w 955675"/>
                <a:gd name="connsiteY2" fmla="*/ 374650 h 411162"/>
                <a:gd name="connsiteX3" fmla="*/ 850900 w 955675"/>
                <a:gd name="connsiteY3" fmla="*/ 0 h 411162"/>
                <a:gd name="connsiteX0" fmla="*/ 850900 w 1025525"/>
                <a:gd name="connsiteY0" fmla="*/ 0 h 411162"/>
                <a:gd name="connsiteX1" fmla="*/ 0 w 1025525"/>
                <a:gd name="connsiteY1" fmla="*/ 411162 h 411162"/>
                <a:gd name="connsiteX2" fmla="*/ 1025525 w 1025525"/>
                <a:gd name="connsiteY2" fmla="*/ 355600 h 411162"/>
                <a:gd name="connsiteX3" fmla="*/ 850900 w 1025525"/>
                <a:gd name="connsiteY3" fmla="*/ 0 h 411162"/>
                <a:gd name="connsiteX0" fmla="*/ 850900 w 1019175"/>
                <a:gd name="connsiteY0" fmla="*/ 0 h 411162"/>
                <a:gd name="connsiteX1" fmla="*/ 0 w 1019175"/>
                <a:gd name="connsiteY1" fmla="*/ 411162 h 411162"/>
                <a:gd name="connsiteX2" fmla="*/ 1019175 w 1019175"/>
                <a:gd name="connsiteY2" fmla="*/ 361950 h 411162"/>
                <a:gd name="connsiteX3" fmla="*/ 850900 w 1019175"/>
                <a:gd name="connsiteY3" fmla="*/ 0 h 411162"/>
                <a:gd name="connsiteX0" fmla="*/ 850900 w 873125"/>
                <a:gd name="connsiteY0" fmla="*/ 0 h 411162"/>
                <a:gd name="connsiteX1" fmla="*/ 0 w 873125"/>
                <a:gd name="connsiteY1" fmla="*/ 411162 h 411162"/>
                <a:gd name="connsiteX2" fmla="*/ 873125 w 873125"/>
                <a:gd name="connsiteY2" fmla="*/ 349250 h 411162"/>
                <a:gd name="connsiteX3" fmla="*/ 850900 w 873125"/>
                <a:gd name="connsiteY3" fmla="*/ 0 h 411162"/>
                <a:gd name="connsiteX0" fmla="*/ 1123950 w 1146175"/>
                <a:gd name="connsiteY0" fmla="*/ 0 h 423862"/>
                <a:gd name="connsiteX1" fmla="*/ 0 w 1146175"/>
                <a:gd name="connsiteY1" fmla="*/ 423862 h 423862"/>
                <a:gd name="connsiteX2" fmla="*/ 1146175 w 1146175"/>
                <a:gd name="connsiteY2" fmla="*/ 349250 h 423862"/>
                <a:gd name="connsiteX3" fmla="*/ 1123950 w 1146175"/>
                <a:gd name="connsiteY3" fmla="*/ 0 h 423862"/>
                <a:gd name="connsiteX0" fmla="*/ 1123950 w 1330325"/>
                <a:gd name="connsiteY0" fmla="*/ 0 h 423862"/>
                <a:gd name="connsiteX1" fmla="*/ 0 w 1330325"/>
                <a:gd name="connsiteY1" fmla="*/ 423862 h 423862"/>
                <a:gd name="connsiteX2" fmla="*/ 1330325 w 1330325"/>
                <a:gd name="connsiteY2" fmla="*/ 400050 h 423862"/>
                <a:gd name="connsiteX3" fmla="*/ 1123950 w 1330325"/>
                <a:gd name="connsiteY3" fmla="*/ 0 h 423862"/>
                <a:gd name="connsiteX0" fmla="*/ 955291 w 1330325"/>
                <a:gd name="connsiteY0" fmla="*/ 0 h 430196"/>
                <a:gd name="connsiteX1" fmla="*/ 0 w 1330325"/>
                <a:gd name="connsiteY1" fmla="*/ 430196 h 430196"/>
                <a:gd name="connsiteX2" fmla="*/ 1330325 w 1330325"/>
                <a:gd name="connsiteY2" fmla="*/ 406384 h 430196"/>
                <a:gd name="connsiteX3" fmla="*/ 955291 w 1330325"/>
                <a:gd name="connsiteY3" fmla="*/ 0 h 430196"/>
                <a:gd name="connsiteX0" fmla="*/ 955291 w 1226953"/>
                <a:gd name="connsiteY0" fmla="*/ 0 h 430196"/>
                <a:gd name="connsiteX1" fmla="*/ 0 w 1226953"/>
                <a:gd name="connsiteY1" fmla="*/ 430196 h 430196"/>
                <a:gd name="connsiteX2" fmla="*/ 1226953 w 1226953"/>
                <a:gd name="connsiteY2" fmla="*/ 425385 h 430196"/>
                <a:gd name="connsiteX3" fmla="*/ 955291 w 1226953"/>
                <a:gd name="connsiteY3" fmla="*/ 0 h 430196"/>
                <a:gd name="connsiteX0" fmla="*/ 1194679 w 1466341"/>
                <a:gd name="connsiteY0" fmla="*/ 0 h 518868"/>
                <a:gd name="connsiteX1" fmla="*/ 0 w 1466341"/>
                <a:gd name="connsiteY1" fmla="*/ 518868 h 518868"/>
                <a:gd name="connsiteX2" fmla="*/ 1466341 w 1466341"/>
                <a:gd name="connsiteY2" fmla="*/ 425385 h 518868"/>
                <a:gd name="connsiteX3" fmla="*/ 1194679 w 1466341"/>
                <a:gd name="connsiteY3" fmla="*/ 0 h 518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466341" h="518868">
                  <a:moveTo>
                    <a:pt x="1194679" y="0"/>
                  </a:moveTo>
                  <a:lnTo>
                    <a:pt x="0" y="518868"/>
                  </a:lnTo>
                  <a:lnTo>
                    <a:pt x="1466341" y="425385"/>
                  </a:lnTo>
                  <a:lnTo>
                    <a:pt x="1194679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sp>
          <p:nvSpPr>
            <p:cNvPr id="14" name="Полилиния 13"/>
            <p:cNvSpPr/>
            <p:nvPr/>
          </p:nvSpPr>
          <p:spPr>
            <a:xfrm>
              <a:off x="4244794" y="4699000"/>
              <a:ext cx="4413533" cy="450850"/>
            </a:xfrm>
            <a:custGeom>
              <a:avLst/>
              <a:gdLst>
                <a:gd name="connsiteX0" fmla="*/ 1076325 w 4057650"/>
                <a:gd name="connsiteY0" fmla="*/ 542925 h 542925"/>
                <a:gd name="connsiteX1" fmla="*/ 0 w 4057650"/>
                <a:gd name="connsiteY1" fmla="*/ 133350 h 542925"/>
                <a:gd name="connsiteX2" fmla="*/ 3590925 w 4057650"/>
                <a:gd name="connsiteY2" fmla="*/ 0 h 542925"/>
                <a:gd name="connsiteX3" fmla="*/ 4057650 w 4057650"/>
                <a:gd name="connsiteY3" fmla="*/ 533400 h 542925"/>
                <a:gd name="connsiteX4" fmla="*/ 1076325 w 4057650"/>
                <a:gd name="connsiteY4" fmla="*/ 542925 h 542925"/>
                <a:gd name="connsiteX0" fmla="*/ 1076325 w 4057650"/>
                <a:gd name="connsiteY0" fmla="*/ 476250 h 476250"/>
                <a:gd name="connsiteX1" fmla="*/ 0 w 4057650"/>
                <a:gd name="connsiteY1" fmla="*/ 66675 h 476250"/>
                <a:gd name="connsiteX2" fmla="*/ 3590925 w 4057650"/>
                <a:gd name="connsiteY2" fmla="*/ 0 h 476250"/>
                <a:gd name="connsiteX3" fmla="*/ 4057650 w 4057650"/>
                <a:gd name="connsiteY3" fmla="*/ 466725 h 476250"/>
                <a:gd name="connsiteX4" fmla="*/ 1076325 w 4057650"/>
                <a:gd name="connsiteY4" fmla="*/ 476250 h 476250"/>
                <a:gd name="connsiteX0" fmla="*/ 1076325 w 4057650"/>
                <a:gd name="connsiteY0" fmla="*/ 463550 h 463550"/>
                <a:gd name="connsiteX1" fmla="*/ 0 w 4057650"/>
                <a:gd name="connsiteY1" fmla="*/ 53975 h 463550"/>
                <a:gd name="connsiteX2" fmla="*/ 3413125 w 4057650"/>
                <a:gd name="connsiteY2" fmla="*/ 0 h 463550"/>
                <a:gd name="connsiteX3" fmla="*/ 4057650 w 4057650"/>
                <a:gd name="connsiteY3" fmla="*/ 454025 h 463550"/>
                <a:gd name="connsiteX4" fmla="*/ 1076325 w 4057650"/>
                <a:gd name="connsiteY4" fmla="*/ 463550 h 463550"/>
                <a:gd name="connsiteX0" fmla="*/ 1076325 w 4057650"/>
                <a:gd name="connsiteY0" fmla="*/ 438150 h 438150"/>
                <a:gd name="connsiteX1" fmla="*/ 0 w 4057650"/>
                <a:gd name="connsiteY1" fmla="*/ 28575 h 438150"/>
                <a:gd name="connsiteX2" fmla="*/ 3330575 w 4057650"/>
                <a:gd name="connsiteY2" fmla="*/ 0 h 438150"/>
                <a:gd name="connsiteX3" fmla="*/ 4057650 w 4057650"/>
                <a:gd name="connsiteY3" fmla="*/ 428625 h 438150"/>
                <a:gd name="connsiteX4" fmla="*/ 1076325 w 4057650"/>
                <a:gd name="connsiteY4" fmla="*/ 438150 h 438150"/>
                <a:gd name="connsiteX0" fmla="*/ 1076325 w 4140200"/>
                <a:gd name="connsiteY0" fmla="*/ 438150 h 447675"/>
                <a:gd name="connsiteX1" fmla="*/ 0 w 4140200"/>
                <a:gd name="connsiteY1" fmla="*/ 28575 h 447675"/>
                <a:gd name="connsiteX2" fmla="*/ 3330575 w 4140200"/>
                <a:gd name="connsiteY2" fmla="*/ 0 h 447675"/>
                <a:gd name="connsiteX3" fmla="*/ 4140200 w 4140200"/>
                <a:gd name="connsiteY3" fmla="*/ 447675 h 447675"/>
                <a:gd name="connsiteX4" fmla="*/ 1076325 w 4140200"/>
                <a:gd name="connsiteY4" fmla="*/ 438150 h 447675"/>
                <a:gd name="connsiteX0" fmla="*/ 1076325 w 4140200"/>
                <a:gd name="connsiteY0" fmla="*/ 438150 h 438150"/>
                <a:gd name="connsiteX1" fmla="*/ 0 w 4140200"/>
                <a:gd name="connsiteY1" fmla="*/ 28575 h 438150"/>
                <a:gd name="connsiteX2" fmla="*/ 3330575 w 4140200"/>
                <a:gd name="connsiteY2" fmla="*/ 0 h 438150"/>
                <a:gd name="connsiteX3" fmla="*/ 4140200 w 4140200"/>
                <a:gd name="connsiteY3" fmla="*/ 428625 h 438150"/>
                <a:gd name="connsiteX4" fmla="*/ 1076325 w 4140200"/>
                <a:gd name="connsiteY4" fmla="*/ 438150 h 438150"/>
                <a:gd name="connsiteX0" fmla="*/ 1412875 w 4476750"/>
                <a:gd name="connsiteY0" fmla="*/ 454025 h 454025"/>
                <a:gd name="connsiteX1" fmla="*/ 0 w 4476750"/>
                <a:gd name="connsiteY1" fmla="*/ 0 h 454025"/>
                <a:gd name="connsiteX2" fmla="*/ 3667125 w 4476750"/>
                <a:gd name="connsiteY2" fmla="*/ 15875 h 454025"/>
                <a:gd name="connsiteX3" fmla="*/ 4476750 w 4476750"/>
                <a:gd name="connsiteY3" fmla="*/ 444500 h 454025"/>
                <a:gd name="connsiteX4" fmla="*/ 1412875 w 4476750"/>
                <a:gd name="connsiteY4" fmla="*/ 454025 h 454025"/>
                <a:gd name="connsiteX0" fmla="*/ 1501775 w 4476750"/>
                <a:gd name="connsiteY0" fmla="*/ 460375 h 460375"/>
                <a:gd name="connsiteX1" fmla="*/ 0 w 4476750"/>
                <a:gd name="connsiteY1" fmla="*/ 0 h 460375"/>
                <a:gd name="connsiteX2" fmla="*/ 3667125 w 4476750"/>
                <a:gd name="connsiteY2" fmla="*/ 15875 h 460375"/>
                <a:gd name="connsiteX3" fmla="*/ 4476750 w 4476750"/>
                <a:gd name="connsiteY3" fmla="*/ 444500 h 460375"/>
                <a:gd name="connsiteX4" fmla="*/ 1501775 w 4476750"/>
                <a:gd name="connsiteY4" fmla="*/ 460375 h 460375"/>
                <a:gd name="connsiteX0" fmla="*/ 1501775 w 4476750"/>
                <a:gd name="connsiteY0" fmla="*/ 460375 h 460375"/>
                <a:gd name="connsiteX1" fmla="*/ 0 w 4476750"/>
                <a:gd name="connsiteY1" fmla="*/ 0 h 460375"/>
                <a:gd name="connsiteX2" fmla="*/ 3667125 w 4476750"/>
                <a:gd name="connsiteY2" fmla="*/ 85725 h 460375"/>
                <a:gd name="connsiteX3" fmla="*/ 4476750 w 4476750"/>
                <a:gd name="connsiteY3" fmla="*/ 444500 h 460375"/>
                <a:gd name="connsiteX4" fmla="*/ 1501775 w 4476750"/>
                <a:gd name="connsiteY4" fmla="*/ 460375 h 460375"/>
                <a:gd name="connsiteX0" fmla="*/ 1501775 w 4476750"/>
                <a:gd name="connsiteY0" fmla="*/ 469900 h 469900"/>
                <a:gd name="connsiteX1" fmla="*/ 0 w 4476750"/>
                <a:gd name="connsiteY1" fmla="*/ 9525 h 469900"/>
                <a:gd name="connsiteX2" fmla="*/ 3705225 w 4476750"/>
                <a:gd name="connsiteY2" fmla="*/ 0 h 469900"/>
                <a:gd name="connsiteX3" fmla="*/ 4476750 w 4476750"/>
                <a:gd name="connsiteY3" fmla="*/ 454025 h 469900"/>
                <a:gd name="connsiteX4" fmla="*/ 1501775 w 4476750"/>
                <a:gd name="connsiteY4" fmla="*/ 469900 h 469900"/>
                <a:gd name="connsiteX0" fmla="*/ 1501775 w 4476750"/>
                <a:gd name="connsiteY0" fmla="*/ 460375 h 460375"/>
                <a:gd name="connsiteX1" fmla="*/ 0 w 4476750"/>
                <a:gd name="connsiteY1" fmla="*/ 0 h 460375"/>
                <a:gd name="connsiteX2" fmla="*/ 3895725 w 4476750"/>
                <a:gd name="connsiteY2" fmla="*/ 22225 h 460375"/>
                <a:gd name="connsiteX3" fmla="*/ 4476750 w 4476750"/>
                <a:gd name="connsiteY3" fmla="*/ 444500 h 460375"/>
                <a:gd name="connsiteX4" fmla="*/ 1501775 w 4476750"/>
                <a:gd name="connsiteY4" fmla="*/ 460375 h 460375"/>
                <a:gd name="connsiteX0" fmla="*/ 1501775 w 4235450"/>
                <a:gd name="connsiteY0" fmla="*/ 460375 h 460375"/>
                <a:gd name="connsiteX1" fmla="*/ 0 w 4235450"/>
                <a:gd name="connsiteY1" fmla="*/ 0 h 460375"/>
                <a:gd name="connsiteX2" fmla="*/ 3895725 w 4235450"/>
                <a:gd name="connsiteY2" fmla="*/ 22225 h 460375"/>
                <a:gd name="connsiteX3" fmla="*/ 4235450 w 4235450"/>
                <a:gd name="connsiteY3" fmla="*/ 444500 h 460375"/>
                <a:gd name="connsiteX4" fmla="*/ 1501775 w 4235450"/>
                <a:gd name="connsiteY4" fmla="*/ 460375 h 460375"/>
                <a:gd name="connsiteX0" fmla="*/ 1501775 w 4337050"/>
                <a:gd name="connsiteY0" fmla="*/ 460375 h 460375"/>
                <a:gd name="connsiteX1" fmla="*/ 0 w 4337050"/>
                <a:gd name="connsiteY1" fmla="*/ 0 h 460375"/>
                <a:gd name="connsiteX2" fmla="*/ 3895725 w 4337050"/>
                <a:gd name="connsiteY2" fmla="*/ 22225 h 460375"/>
                <a:gd name="connsiteX3" fmla="*/ 4337050 w 4337050"/>
                <a:gd name="connsiteY3" fmla="*/ 457200 h 460375"/>
                <a:gd name="connsiteX4" fmla="*/ 1501775 w 4337050"/>
                <a:gd name="connsiteY4" fmla="*/ 460375 h 460375"/>
                <a:gd name="connsiteX0" fmla="*/ 1501775 w 4337050"/>
                <a:gd name="connsiteY0" fmla="*/ 460375 h 460375"/>
                <a:gd name="connsiteX1" fmla="*/ 0 w 4337050"/>
                <a:gd name="connsiteY1" fmla="*/ 0 h 460375"/>
                <a:gd name="connsiteX2" fmla="*/ 4022725 w 4337050"/>
                <a:gd name="connsiteY2" fmla="*/ 85725 h 460375"/>
                <a:gd name="connsiteX3" fmla="*/ 4337050 w 4337050"/>
                <a:gd name="connsiteY3" fmla="*/ 457200 h 460375"/>
                <a:gd name="connsiteX4" fmla="*/ 1501775 w 4337050"/>
                <a:gd name="connsiteY4" fmla="*/ 460375 h 460375"/>
                <a:gd name="connsiteX0" fmla="*/ 1501775 w 4337050"/>
                <a:gd name="connsiteY0" fmla="*/ 460375 h 460375"/>
                <a:gd name="connsiteX1" fmla="*/ 0 w 4337050"/>
                <a:gd name="connsiteY1" fmla="*/ 0 h 460375"/>
                <a:gd name="connsiteX2" fmla="*/ 3952875 w 4337050"/>
                <a:gd name="connsiteY2" fmla="*/ 22225 h 460375"/>
                <a:gd name="connsiteX3" fmla="*/ 4337050 w 4337050"/>
                <a:gd name="connsiteY3" fmla="*/ 457200 h 460375"/>
                <a:gd name="connsiteX4" fmla="*/ 1501775 w 4337050"/>
                <a:gd name="connsiteY4" fmla="*/ 460375 h 460375"/>
                <a:gd name="connsiteX0" fmla="*/ 1501775 w 4337050"/>
                <a:gd name="connsiteY0" fmla="*/ 460375 h 460375"/>
                <a:gd name="connsiteX1" fmla="*/ 0 w 4337050"/>
                <a:gd name="connsiteY1" fmla="*/ 0 h 460375"/>
                <a:gd name="connsiteX2" fmla="*/ 3965575 w 4337050"/>
                <a:gd name="connsiteY2" fmla="*/ 3175 h 460375"/>
                <a:gd name="connsiteX3" fmla="*/ 4337050 w 4337050"/>
                <a:gd name="connsiteY3" fmla="*/ 457200 h 460375"/>
                <a:gd name="connsiteX4" fmla="*/ 1501775 w 4337050"/>
                <a:gd name="connsiteY4" fmla="*/ 460375 h 460375"/>
                <a:gd name="connsiteX0" fmla="*/ 1501775 w 4337050"/>
                <a:gd name="connsiteY0" fmla="*/ 460375 h 460375"/>
                <a:gd name="connsiteX1" fmla="*/ 0 w 4337050"/>
                <a:gd name="connsiteY1" fmla="*/ 0 h 460375"/>
                <a:gd name="connsiteX2" fmla="*/ 3978275 w 4337050"/>
                <a:gd name="connsiteY2" fmla="*/ 34925 h 460375"/>
                <a:gd name="connsiteX3" fmla="*/ 4337050 w 4337050"/>
                <a:gd name="connsiteY3" fmla="*/ 457200 h 460375"/>
                <a:gd name="connsiteX4" fmla="*/ 1501775 w 4337050"/>
                <a:gd name="connsiteY4" fmla="*/ 460375 h 460375"/>
                <a:gd name="connsiteX0" fmla="*/ 1501775 w 4337050"/>
                <a:gd name="connsiteY0" fmla="*/ 460375 h 460375"/>
                <a:gd name="connsiteX1" fmla="*/ 0 w 4337050"/>
                <a:gd name="connsiteY1" fmla="*/ 0 h 460375"/>
                <a:gd name="connsiteX2" fmla="*/ 4003675 w 4337050"/>
                <a:gd name="connsiteY2" fmla="*/ 41275 h 460375"/>
                <a:gd name="connsiteX3" fmla="*/ 4337050 w 4337050"/>
                <a:gd name="connsiteY3" fmla="*/ 457200 h 460375"/>
                <a:gd name="connsiteX4" fmla="*/ 1501775 w 4337050"/>
                <a:gd name="connsiteY4" fmla="*/ 460375 h 460375"/>
                <a:gd name="connsiteX0" fmla="*/ 1501775 w 4337050"/>
                <a:gd name="connsiteY0" fmla="*/ 460375 h 460375"/>
                <a:gd name="connsiteX1" fmla="*/ 0 w 4337050"/>
                <a:gd name="connsiteY1" fmla="*/ 0 h 460375"/>
                <a:gd name="connsiteX2" fmla="*/ 4143375 w 4337050"/>
                <a:gd name="connsiteY2" fmla="*/ 206375 h 460375"/>
                <a:gd name="connsiteX3" fmla="*/ 4337050 w 4337050"/>
                <a:gd name="connsiteY3" fmla="*/ 457200 h 460375"/>
                <a:gd name="connsiteX4" fmla="*/ 1501775 w 4337050"/>
                <a:gd name="connsiteY4" fmla="*/ 460375 h 460375"/>
                <a:gd name="connsiteX0" fmla="*/ 1501775 w 4337050"/>
                <a:gd name="connsiteY0" fmla="*/ 460375 h 460375"/>
                <a:gd name="connsiteX1" fmla="*/ 0 w 4337050"/>
                <a:gd name="connsiteY1" fmla="*/ 0 h 460375"/>
                <a:gd name="connsiteX2" fmla="*/ 4175125 w 4337050"/>
                <a:gd name="connsiteY2" fmla="*/ 161925 h 460375"/>
                <a:gd name="connsiteX3" fmla="*/ 4337050 w 4337050"/>
                <a:gd name="connsiteY3" fmla="*/ 457200 h 460375"/>
                <a:gd name="connsiteX4" fmla="*/ 1501775 w 4337050"/>
                <a:gd name="connsiteY4" fmla="*/ 460375 h 460375"/>
                <a:gd name="connsiteX0" fmla="*/ 1501775 w 4381500"/>
                <a:gd name="connsiteY0" fmla="*/ 460375 h 460375"/>
                <a:gd name="connsiteX1" fmla="*/ 0 w 4381500"/>
                <a:gd name="connsiteY1" fmla="*/ 0 h 460375"/>
                <a:gd name="connsiteX2" fmla="*/ 4175125 w 4381500"/>
                <a:gd name="connsiteY2" fmla="*/ 161925 h 460375"/>
                <a:gd name="connsiteX3" fmla="*/ 4381500 w 4381500"/>
                <a:gd name="connsiteY3" fmla="*/ 457200 h 460375"/>
                <a:gd name="connsiteX4" fmla="*/ 1501775 w 4381500"/>
                <a:gd name="connsiteY4" fmla="*/ 460375 h 460375"/>
                <a:gd name="connsiteX0" fmla="*/ 1501775 w 4425950"/>
                <a:gd name="connsiteY0" fmla="*/ 460375 h 460375"/>
                <a:gd name="connsiteX1" fmla="*/ 0 w 4425950"/>
                <a:gd name="connsiteY1" fmla="*/ 0 h 460375"/>
                <a:gd name="connsiteX2" fmla="*/ 4175125 w 4425950"/>
                <a:gd name="connsiteY2" fmla="*/ 161925 h 460375"/>
                <a:gd name="connsiteX3" fmla="*/ 4425950 w 4425950"/>
                <a:gd name="connsiteY3" fmla="*/ 450850 h 460375"/>
                <a:gd name="connsiteX4" fmla="*/ 1501775 w 4425950"/>
                <a:gd name="connsiteY4" fmla="*/ 460375 h 460375"/>
                <a:gd name="connsiteX0" fmla="*/ 1501775 w 4394200"/>
                <a:gd name="connsiteY0" fmla="*/ 460375 h 460375"/>
                <a:gd name="connsiteX1" fmla="*/ 0 w 4394200"/>
                <a:gd name="connsiteY1" fmla="*/ 0 h 460375"/>
                <a:gd name="connsiteX2" fmla="*/ 4175125 w 4394200"/>
                <a:gd name="connsiteY2" fmla="*/ 161925 h 460375"/>
                <a:gd name="connsiteX3" fmla="*/ 4394200 w 4394200"/>
                <a:gd name="connsiteY3" fmla="*/ 450850 h 460375"/>
                <a:gd name="connsiteX4" fmla="*/ 1501775 w 4394200"/>
                <a:gd name="connsiteY4" fmla="*/ 460375 h 460375"/>
                <a:gd name="connsiteX0" fmla="*/ 1501775 w 4413250"/>
                <a:gd name="connsiteY0" fmla="*/ 460375 h 460375"/>
                <a:gd name="connsiteX1" fmla="*/ 0 w 4413250"/>
                <a:gd name="connsiteY1" fmla="*/ 0 h 460375"/>
                <a:gd name="connsiteX2" fmla="*/ 4175125 w 4413250"/>
                <a:gd name="connsiteY2" fmla="*/ 161925 h 460375"/>
                <a:gd name="connsiteX3" fmla="*/ 4413250 w 4413250"/>
                <a:gd name="connsiteY3" fmla="*/ 450850 h 460375"/>
                <a:gd name="connsiteX4" fmla="*/ 1501775 w 4413250"/>
                <a:gd name="connsiteY4" fmla="*/ 460375 h 460375"/>
                <a:gd name="connsiteX0" fmla="*/ 1482725 w 4413250"/>
                <a:gd name="connsiteY0" fmla="*/ 450850 h 450850"/>
                <a:gd name="connsiteX1" fmla="*/ 0 w 4413250"/>
                <a:gd name="connsiteY1" fmla="*/ 0 h 450850"/>
                <a:gd name="connsiteX2" fmla="*/ 4175125 w 4413250"/>
                <a:gd name="connsiteY2" fmla="*/ 161925 h 450850"/>
                <a:gd name="connsiteX3" fmla="*/ 4413250 w 4413250"/>
                <a:gd name="connsiteY3" fmla="*/ 450850 h 450850"/>
                <a:gd name="connsiteX4" fmla="*/ 1482725 w 4413250"/>
                <a:gd name="connsiteY4" fmla="*/ 450850 h 450850"/>
                <a:gd name="connsiteX0" fmla="*/ 1482725 w 4394200"/>
                <a:gd name="connsiteY0" fmla="*/ 450850 h 450850"/>
                <a:gd name="connsiteX1" fmla="*/ 0 w 4394200"/>
                <a:gd name="connsiteY1" fmla="*/ 0 h 450850"/>
                <a:gd name="connsiteX2" fmla="*/ 4175125 w 4394200"/>
                <a:gd name="connsiteY2" fmla="*/ 161925 h 450850"/>
                <a:gd name="connsiteX3" fmla="*/ 4394200 w 4394200"/>
                <a:gd name="connsiteY3" fmla="*/ 446088 h 450850"/>
                <a:gd name="connsiteX4" fmla="*/ 1482725 w 4394200"/>
                <a:gd name="connsiteY4" fmla="*/ 450850 h 450850"/>
                <a:gd name="connsiteX0" fmla="*/ 1482725 w 4413250"/>
                <a:gd name="connsiteY0" fmla="*/ 450850 h 450851"/>
                <a:gd name="connsiteX1" fmla="*/ 0 w 4413250"/>
                <a:gd name="connsiteY1" fmla="*/ 0 h 450851"/>
                <a:gd name="connsiteX2" fmla="*/ 4175125 w 4413250"/>
                <a:gd name="connsiteY2" fmla="*/ 161925 h 450851"/>
                <a:gd name="connsiteX3" fmla="*/ 4413250 w 4413250"/>
                <a:gd name="connsiteY3" fmla="*/ 450851 h 450851"/>
                <a:gd name="connsiteX4" fmla="*/ 1482725 w 4413250"/>
                <a:gd name="connsiteY4" fmla="*/ 450850 h 4508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13250" h="450851">
                  <a:moveTo>
                    <a:pt x="1482725" y="450850"/>
                  </a:moveTo>
                  <a:lnTo>
                    <a:pt x="0" y="0"/>
                  </a:lnTo>
                  <a:lnTo>
                    <a:pt x="4175125" y="161925"/>
                  </a:lnTo>
                  <a:lnTo>
                    <a:pt x="4413250" y="450851"/>
                  </a:lnTo>
                  <a:lnTo>
                    <a:pt x="1482725" y="45085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8591550" y="295276"/>
            <a:ext cx="574675" cy="277813"/>
          </a:xfrm>
          <a:prstGeom prst="rect">
            <a:avLst/>
          </a:prstGeom>
          <a:noFill/>
        </p:spPr>
        <p:txBody>
          <a:bodyPr lIns="91126" tIns="45562" rIns="91126" bIns="4556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5CE9CD9C-0290-459F-8EC1-ED519440B3B9}" type="slidenum">
              <a:rPr lang="ru-RU" sz="1200"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7" r:id="rId1"/>
    <p:sldLayoutId id="2147483928" r:id="rId2"/>
    <p:sldLayoutId id="2147483929" r:id="rId3"/>
    <p:sldLayoutId id="2147483930" r:id="rId4"/>
    <p:sldLayoutId id="2147483931" r:id="rId5"/>
    <p:sldLayoutId id="2147483932" r:id="rId6"/>
    <p:sldLayoutId id="2147483933" r:id="rId7"/>
    <p:sldLayoutId id="2147483934" r:id="rId8"/>
    <p:sldLayoutId id="2147483935" r:id="rId9"/>
    <p:sldLayoutId id="2147483936" r:id="rId10"/>
    <p:sldLayoutId id="2147483937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695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392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088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785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05" indent="-34130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44" indent="-284156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385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73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761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277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246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205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163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50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28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886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854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803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753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720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679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26" tIns="45562" rIns="91126" bIns="4556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4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26" tIns="45562" rIns="91126" bIns="455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4637"/>
          </a:xfrm>
          <a:prstGeom prst="rect">
            <a:avLst/>
          </a:prstGeom>
        </p:spPr>
        <p:txBody>
          <a:bodyPr vert="horz" lIns="91126" tIns="45562" rIns="91126" bIns="45562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4637"/>
          </a:xfrm>
          <a:prstGeom prst="rect">
            <a:avLst/>
          </a:prstGeom>
        </p:spPr>
        <p:txBody>
          <a:bodyPr vert="horz" lIns="91126" tIns="45562" rIns="91126" bIns="45562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4637"/>
          </a:xfrm>
          <a:prstGeom prst="rect">
            <a:avLst/>
          </a:prstGeom>
        </p:spPr>
        <p:txBody>
          <a:bodyPr vert="horz" lIns="91126" tIns="45562" rIns="91126" bIns="45562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B2A99B6-E3D0-46D6-B4B6-0563AD56B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4103" name="Группа 6"/>
          <p:cNvGrpSpPr>
            <a:grpSpLocks/>
          </p:cNvGrpSpPr>
          <p:nvPr/>
        </p:nvGrpSpPr>
        <p:grpSpPr bwMode="auto">
          <a:xfrm>
            <a:off x="-12700" y="-19049"/>
            <a:ext cx="9158288" cy="1096963"/>
            <a:chOff x="-12700" y="-19051"/>
            <a:chExt cx="9158422" cy="1097515"/>
          </a:xfrm>
        </p:grpSpPr>
        <p:sp>
          <p:nvSpPr>
            <p:cNvPr id="8" name="Полилиния 7"/>
            <p:cNvSpPr/>
            <p:nvPr/>
          </p:nvSpPr>
          <p:spPr>
            <a:xfrm>
              <a:off x="6310406" y="255725"/>
              <a:ext cx="1335107" cy="817973"/>
            </a:xfrm>
            <a:custGeom>
              <a:avLst/>
              <a:gdLst>
                <a:gd name="connsiteX0" fmla="*/ 0 w 1466850"/>
                <a:gd name="connsiteY0" fmla="*/ 857250 h 857250"/>
                <a:gd name="connsiteX1" fmla="*/ 1466850 w 1466850"/>
                <a:gd name="connsiteY1" fmla="*/ 0 h 857250"/>
                <a:gd name="connsiteX2" fmla="*/ 600075 w 1466850"/>
                <a:gd name="connsiteY2" fmla="*/ 180975 h 857250"/>
                <a:gd name="connsiteX3" fmla="*/ 0 w 1466850"/>
                <a:gd name="connsiteY3" fmla="*/ 857250 h 857250"/>
                <a:gd name="connsiteX0" fmla="*/ 0 w 1319213"/>
                <a:gd name="connsiteY0" fmla="*/ 809625 h 809625"/>
                <a:gd name="connsiteX1" fmla="*/ 1319213 w 1319213"/>
                <a:gd name="connsiteY1" fmla="*/ 0 h 809625"/>
                <a:gd name="connsiteX2" fmla="*/ 600075 w 1319213"/>
                <a:gd name="connsiteY2" fmla="*/ 133350 h 809625"/>
                <a:gd name="connsiteX3" fmla="*/ 0 w 1319213"/>
                <a:gd name="connsiteY3" fmla="*/ 809625 h 809625"/>
                <a:gd name="connsiteX0" fmla="*/ 0 w 1319213"/>
                <a:gd name="connsiteY0" fmla="*/ 809625 h 809625"/>
                <a:gd name="connsiteX1" fmla="*/ 1319213 w 1319213"/>
                <a:gd name="connsiteY1" fmla="*/ 0 h 809625"/>
                <a:gd name="connsiteX2" fmla="*/ 604838 w 1319213"/>
                <a:gd name="connsiteY2" fmla="*/ 128587 h 809625"/>
                <a:gd name="connsiteX3" fmla="*/ 0 w 1319213"/>
                <a:gd name="connsiteY3" fmla="*/ 809625 h 809625"/>
                <a:gd name="connsiteX0" fmla="*/ 0 w 1335882"/>
                <a:gd name="connsiteY0" fmla="*/ 816769 h 816769"/>
                <a:gd name="connsiteX1" fmla="*/ 1335882 w 1335882"/>
                <a:gd name="connsiteY1" fmla="*/ 0 h 816769"/>
                <a:gd name="connsiteX2" fmla="*/ 621507 w 1335882"/>
                <a:gd name="connsiteY2" fmla="*/ 128587 h 816769"/>
                <a:gd name="connsiteX3" fmla="*/ 0 w 1335882"/>
                <a:gd name="connsiteY3" fmla="*/ 816769 h 8167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35882" h="816769">
                  <a:moveTo>
                    <a:pt x="0" y="816769"/>
                  </a:moveTo>
                  <a:lnTo>
                    <a:pt x="1335882" y="0"/>
                  </a:lnTo>
                  <a:lnTo>
                    <a:pt x="621507" y="128587"/>
                  </a:lnTo>
                  <a:lnTo>
                    <a:pt x="0" y="8167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/>
            </a:p>
          </p:txBody>
        </p:sp>
        <p:grpSp>
          <p:nvGrpSpPr>
            <p:cNvPr id="4106" name="Группа 8"/>
            <p:cNvGrpSpPr>
              <a:grpSpLocks/>
            </p:cNvGrpSpPr>
            <p:nvPr/>
          </p:nvGrpSpPr>
          <p:grpSpPr bwMode="auto">
            <a:xfrm>
              <a:off x="-12700" y="-19051"/>
              <a:ext cx="9158422" cy="1097515"/>
              <a:chOff x="-25670" y="-10760"/>
              <a:chExt cx="9158422" cy="1097515"/>
            </a:xfrm>
          </p:grpSpPr>
          <p:sp>
            <p:nvSpPr>
              <p:cNvPr id="10" name="Полилиния 9"/>
              <p:cNvSpPr/>
              <p:nvPr/>
            </p:nvSpPr>
            <p:spPr>
              <a:xfrm>
                <a:off x="-25670" y="-5996"/>
                <a:ext cx="7223231" cy="1092751"/>
              </a:xfrm>
              <a:custGeom>
                <a:avLst/>
                <a:gdLst>
                  <a:gd name="connsiteX0" fmla="*/ 0 w 7112000"/>
                  <a:gd name="connsiteY0" fmla="*/ 654756 h 1106311"/>
                  <a:gd name="connsiteX1" fmla="*/ 0 w 7112000"/>
                  <a:gd name="connsiteY1" fmla="*/ 0 h 1106311"/>
                  <a:gd name="connsiteX2" fmla="*/ 7112000 w 7112000"/>
                  <a:gd name="connsiteY2" fmla="*/ 0 h 1106311"/>
                  <a:gd name="connsiteX3" fmla="*/ 6276622 w 7112000"/>
                  <a:gd name="connsiteY3" fmla="*/ 1106311 h 1106311"/>
                  <a:gd name="connsiteX4" fmla="*/ 0 w 7112000"/>
                  <a:gd name="connsiteY4" fmla="*/ 654756 h 1106311"/>
                  <a:gd name="connsiteX0" fmla="*/ 0 w 7112000"/>
                  <a:gd name="connsiteY0" fmla="*/ 654756 h 1080371"/>
                  <a:gd name="connsiteX1" fmla="*/ 0 w 7112000"/>
                  <a:gd name="connsiteY1" fmla="*/ 0 h 1080371"/>
                  <a:gd name="connsiteX2" fmla="*/ 7112000 w 7112000"/>
                  <a:gd name="connsiteY2" fmla="*/ 0 h 1080371"/>
                  <a:gd name="connsiteX3" fmla="*/ 6309047 w 7112000"/>
                  <a:gd name="connsiteY3" fmla="*/ 1080371 h 1080371"/>
                  <a:gd name="connsiteX4" fmla="*/ 0 w 7112000"/>
                  <a:gd name="connsiteY4" fmla="*/ 654756 h 1080371"/>
                  <a:gd name="connsiteX0" fmla="*/ 0 w 7176851"/>
                  <a:gd name="connsiteY0" fmla="*/ 654756 h 1080371"/>
                  <a:gd name="connsiteX1" fmla="*/ 0 w 7176851"/>
                  <a:gd name="connsiteY1" fmla="*/ 0 h 1080371"/>
                  <a:gd name="connsiteX2" fmla="*/ 7176851 w 7176851"/>
                  <a:gd name="connsiteY2" fmla="*/ 0 h 1080371"/>
                  <a:gd name="connsiteX3" fmla="*/ 6309047 w 7176851"/>
                  <a:gd name="connsiteY3" fmla="*/ 1080371 h 1080371"/>
                  <a:gd name="connsiteX4" fmla="*/ 0 w 7176851"/>
                  <a:gd name="connsiteY4" fmla="*/ 654756 h 1080371"/>
                  <a:gd name="connsiteX0" fmla="*/ 0 w 7179233"/>
                  <a:gd name="connsiteY0" fmla="*/ 659518 h 1085133"/>
                  <a:gd name="connsiteX1" fmla="*/ 0 w 7179233"/>
                  <a:gd name="connsiteY1" fmla="*/ 4762 h 1085133"/>
                  <a:gd name="connsiteX2" fmla="*/ 7179233 w 7179233"/>
                  <a:gd name="connsiteY2" fmla="*/ 0 h 1085133"/>
                  <a:gd name="connsiteX3" fmla="*/ 6309047 w 7179233"/>
                  <a:gd name="connsiteY3" fmla="*/ 1085133 h 1085133"/>
                  <a:gd name="connsiteX4" fmla="*/ 0 w 7179233"/>
                  <a:gd name="connsiteY4" fmla="*/ 659518 h 1085133"/>
                  <a:gd name="connsiteX0" fmla="*/ 12700 w 7191933"/>
                  <a:gd name="connsiteY0" fmla="*/ 667456 h 1093071"/>
                  <a:gd name="connsiteX1" fmla="*/ 0 w 7191933"/>
                  <a:gd name="connsiteY1" fmla="*/ 0 h 1093071"/>
                  <a:gd name="connsiteX2" fmla="*/ 7191933 w 7191933"/>
                  <a:gd name="connsiteY2" fmla="*/ 7938 h 1093071"/>
                  <a:gd name="connsiteX3" fmla="*/ 6321747 w 7191933"/>
                  <a:gd name="connsiteY3" fmla="*/ 1093071 h 1093071"/>
                  <a:gd name="connsiteX4" fmla="*/ 12700 w 7191933"/>
                  <a:gd name="connsiteY4" fmla="*/ 667456 h 1093071"/>
                  <a:gd name="connsiteX0" fmla="*/ 12700 w 7236383"/>
                  <a:gd name="connsiteY0" fmla="*/ 678568 h 1104183"/>
                  <a:gd name="connsiteX1" fmla="*/ 0 w 7236383"/>
                  <a:gd name="connsiteY1" fmla="*/ 11112 h 1104183"/>
                  <a:gd name="connsiteX2" fmla="*/ 7236383 w 7236383"/>
                  <a:gd name="connsiteY2" fmla="*/ 0 h 1104183"/>
                  <a:gd name="connsiteX3" fmla="*/ 6321747 w 7236383"/>
                  <a:gd name="connsiteY3" fmla="*/ 1104183 h 1104183"/>
                  <a:gd name="connsiteX4" fmla="*/ 12700 w 7236383"/>
                  <a:gd name="connsiteY4" fmla="*/ 678568 h 1104183"/>
                  <a:gd name="connsiteX0" fmla="*/ 12700 w 7223683"/>
                  <a:gd name="connsiteY0" fmla="*/ 667456 h 1093071"/>
                  <a:gd name="connsiteX1" fmla="*/ 0 w 7223683"/>
                  <a:gd name="connsiteY1" fmla="*/ 0 h 1093071"/>
                  <a:gd name="connsiteX2" fmla="*/ 7223683 w 7223683"/>
                  <a:gd name="connsiteY2" fmla="*/ 1588 h 1093071"/>
                  <a:gd name="connsiteX3" fmla="*/ 6321747 w 7223683"/>
                  <a:gd name="connsiteY3" fmla="*/ 1093071 h 1093071"/>
                  <a:gd name="connsiteX4" fmla="*/ 12700 w 7223683"/>
                  <a:gd name="connsiteY4" fmla="*/ 667456 h 10930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23683" h="1093071">
                    <a:moveTo>
                      <a:pt x="12700" y="667456"/>
                    </a:moveTo>
                    <a:lnTo>
                      <a:pt x="0" y="0"/>
                    </a:lnTo>
                    <a:lnTo>
                      <a:pt x="7223683" y="1588"/>
                    </a:lnTo>
                    <a:lnTo>
                      <a:pt x="6321747" y="1093071"/>
                    </a:lnTo>
                    <a:lnTo>
                      <a:pt x="12700" y="667456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/>
              </a:p>
            </p:txBody>
          </p:sp>
          <p:sp>
            <p:nvSpPr>
              <p:cNvPr id="11" name="Полилиния 10"/>
              <p:cNvSpPr/>
              <p:nvPr/>
            </p:nvSpPr>
            <p:spPr>
              <a:xfrm>
                <a:off x="6886406" y="-10760"/>
                <a:ext cx="2246346" cy="433606"/>
              </a:xfrm>
              <a:custGeom>
                <a:avLst/>
                <a:gdLst>
                  <a:gd name="connsiteX0" fmla="*/ 0 w 2257778"/>
                  <a:gd name="connsiteY0" fmla="*/ 451556 h 451556"/>
                  <a:gd name="connsiteX1" fmla="*/ 2257778 w 2257778"/>
                  <a:gd name="connsiteY1" fmla="*/ 0 h 451556"/>
                  <a:gd name="connsiteX2" fmla="*/ 417689 w 2257778"/>
                  <a:gd name="connsiteY2" fmla="*/ 11289 h 451556"/>
                  <a:gd name="connsiteX3" fmla="*/ 0 w 2257778"/>
                  <a:gd name="connsiteY3" fmla="*/ 451556 h 451556"/>
                  <a:gd name="connsiteX0" fmla="*/ 0 w 2257778"/>
                  <a:gd name="connsiteY0" fmla="*/ 451556 h 451556"/>
                  <a:gd name="connsiteX1" fmla="*/ 2257778 w 2257778"/>
                  <a:gd name="connsiteY1" fmla="*/ 0 h 451556"/>
                  <a:gd name="connsiteX2" fmla="*/ 403402 w 2257778"/>
                  <a:gd name="connsiteY2" fmla="*/ 20814 h 451556"/>
                  <a:gd name="connsiteX3" fmla="*/ 0 w 2257778"/>
                  <a:gd name="connsiteY3" fmla="*/ 451556 h 451556"/>
                  <a:gd name="connsiteX0" fmla="*/ 0 w 2251293"/>
                  <a:gd name="connsiteY0" fmla="*/ 432100 h 432100"/>
                  <a:gd name="connsiteX1" fmla="*/ 2251293 w 2251293"/>
                  <a:gd name="connsiteY1" fmla="*/ 0 h 432100"/>
                  <a:gd name="connsiteX2" fmla="*/ 403402 w 2251293"/>
                  <a:gd name="connsiteY2" fmla="*/ 1358 h 432100"/>
                  <a:gd name="connsiteX3" fmla="*/ 0 w 2251293"/>
                  <a:gd name="connsiteY3" fmla="*/ 432100 h 432100"/>
                  <a:gd name="connsiteX0" fmla="*/ 0 w 2251293"/>
                  <a:gd name="connsiteY0" fmla="*/ 433124 h 433124"/>
                  <a:gd name="connsiteX1" fmla="*/ 2251293 w 2251293"/>
                  <a:gd name="connsiteY1" fmla="*/ 1024 h 433124"/>
                  <a:gd name="connsiteX2" fmla="*/ 401020 w 2251293"/>
                  <a:gd name="connsiteY2" fmla="*/ 0 h 433124"/>
                  <a:gd name="connsiteX3" fmla="*/ 0 w 2251293"/>
                  <a:gd name="connsiteY3" fmla="*/ 433124 h 433124"/>
                  <a:gd name="connsiteX0" fmla="*/ 0 w 2251293"/>
                  <a:gd name="connsiteY0" fmla="*/ 433124 h 433124"/>
                  <a:gd name="connsiteX1" fmla="*/ 2251293 w 2251293"/>
                  <a:gd name="connsiteY1" fmla="*/ 10549 h 433124"/>
                  <a:gd name="connsiteX2" fmla="*/ 401020 w 2251293"/>
                  <a:gd name="connsiteY2" fmla="*/ 0 h 433124"/>
                  <a:gd name="connsiteX3" fmla="*/ 0 w 2251293"/>
                  <a:gd name="connsiteY3" fmla="*/ 433124 h 433124"/>
                  <a:gd name="connsiteX0" fmla="*/ 0 w 2246531"/>
                  <a:gd name="connsiteY0" fmla="*/ 433124 h 433124"/>
                  <a:gd name="connsiteX1" fmla="*/ 2246531 w 2246531"/>
                  <a:gd name="connsiteY1" fmla="*/ 15312 h 433124"/>
                  <a:gd name="connsiteX2" fmla="*/ 401020 w 2246531"/>
                  <a:gd name="connsiteY2" fmla="*/ 0 h 433124"/>
                  <a:gd name="connsiteX3" fmla="*/ 0 w 2246531"/>
                  <a:gd name="connsiteY3" fmla="*/ 433124 h 433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46531" h="433124">
                    <a:moveTo>
                      <a:pt x="0" y="433124"/>
                    </a:moveTo>
                    <a:lnTo>
                      <a:pt x="2246531" y="15312"/>
                    </a:lnTo>
                    <a:lnTo>
                      <a:pt x="401020" y="0"/>
                    </a:lnTo>
                    <a:lnTo>
                      <a:pt x="0" y="433124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/>
              </a:p>
            </p:txBody>
          </p:sp>
          <p:sp>
            <p:nvSpPr>
              <p:cNvPr id="12" name="Полилиния 11"/>
              <p:cNvSpPr/>
              <p:nvPr/>
            </p:nvSpPr>
            <p:spPr>
              <a:xfrm>
                <a:off x="6294260" y="-10760"/>
                <a:ext cx="1077928" cy="1095926"/>
              </a:xfrm>
              <a:custGeom>
                <a:avLst/>
                <a:gdLst>
                  <a:gd name="connsiteX0" fmla="*/ 0 w 993422"/>
                  <a:gd name="connsiteY0" fmla="*/ 1095022 h 1095022"/>
                  <a:gd name="connsiteX1" fmla="*/ 812800 w 993422"/>
                  <a:gd name="connsiteY1" fmla="*/ 0 h 1095022"/>
                  <a:gd name="connsiteX2" fmla="*/ 993422 w 993422"/>
                  <a:gd name="connsiteY2" fmla="*/ 0 h 1095022"/>
                  <a:gd name="connsiteX3" fmla="*/ 0 w 993422"/>
                  <a:gd name="connsiteY3" fmla="*/ 1095022 h 1095022"/>
                  <a:gd name="connsiteX0" fmla="*/ 0 w 1012472"/>
                  <a:gd name="connsiteY0" fmla="*/ 1099784 h 1099784"/>
                  <a:gd name="connsiteX1" fmla="*/ 812800 w 1012472"/>
                  <a:gd name="connsiteY1" fmla="*/ 4762 h 1099784"/>
                  <a:gd name="connsiteX2" fmla="*/ 1012472 w 1012472"/>
                  <a:gd name="connsiteY2" fmla="*/ 0 h 1099784"/>
                  <a:gd name="connsiteX3" fmla="*/ 0 w 1012472"/>
                  <a:gd name="connsiteY3" fmla="*/ 1099784 h 1099784"/>
                  <a:gd name="connsiteX0" fmla="*/ 0 w 1012472"/>
                  <a:gd name="connsiteY0" fmla="*/ 1099784 h 1099784"/>
                  <a:gd name="connsiteX1" fmla="*/ 812800 w 1012472"/>
                  <a:gd name="connsiteY1" fmla="*/ 4762 h 1099784"/>
                  <a:gd name="connsiteX2" fmla="*/ 1010623 w 1012472"/>
                  <a:gd name="connsiteY2" fmla="*/ 4762 h 1099784"/>
                  <a:gd name="connsiteX3" fmla="*/ 1012472 w 1012472"/>
                  <a:gd name="connsiteY3" fmla="*/ 0 h 1099784"/>
                  <a:gd name="connsiteX4" fmla="*/ 0 w 1012472"/>
                  <a:gd name="connsiteY4" fmla="*/ 1099784 h 1099784"/>
                  <a:gd name="connsiteX0" fmla="*/ 0 w 1015385"/>
                  <a:gd name="connsiteY0" fmla="*/ 1099784 h 1099784"/>
                  <a:gd name="connsiteX1" fmla="*/ 812800 w 1015385"/>
                  <a:gd name="connsiteY1" fmla="*/ 4762 h 1099784"/>
                  <a:gd name="connsiteX2" fmla="*/ 1015385 w 1015385"/>
                  <a:gd name="connsiteY2" fmla="*/ 4762 h 1099784"/>
                  <a:gd name="connsiteX3" fmla="*/ 1012472 w 1015385"/>
                  <a:gd name="connsiteY3" fmla="*/ 0 h 1099784"/>
                  <a:gd name="connsiteX4" fmla="*/ 0 w 1015385"/>
                  <a:gd name="connsiteY4" fmla="*/ 1099784 h 1099784"/>
                  <a:gd name="connsiteX0" fmla="*/ 0 w 1041047"/>
                  <a:gd name="connsiteY0" fmla="*/ 1128359 h 1128359"/>
                  <a:gd name="connsiteX1" fmla="*/ 812800 w 1041047"/>
                  <a:gd name="connsiteY1" fmla="*/ 33337 h 1128359"/>
                  <a:gd name="connsiteX2" fmla="*/ 1015385 w 1041047"/>
                  <a:gd name="connsiteY2" fmla="*/ 33337 h 1128359"/>
                  <a:gd name="connsiteX3" fmla="*/ 1041047 w 1041047"/>
                  <a:gd name="connsiteY3" fmla="*/ 0 h 1128359"/>
                  <a:gd name="connsiteX4" fmla="*/ 0 w 1041047"/>
                  <a:gd name="connsiteY4" fmla="*/ 1128359 h 1128359"/>
                  <a:gd name="connsiteX0" fmla="*/ 0 w 1015385"/>
                  <a:gd name="connsiteY0" fmla="*/ 1095710 h 1095710"/>
                  <a:gd name="connsiteX1" fmla="*/ 812800 w 1015385"/>
                  <a:gd name="connsiteY1" fmla="*/ 688 h 1095710"/>
                  <a:gd name="connsiteX2" fmla="*/ 1015385 w 1015385"/>
                  <a:gd name="connsiteY2" fmla="*/ 688 h 1095710"/>
                  <a:gd name="connsiteX3" fmla="*/ 0 w 1015385"/>
                  <a:gd name="connsiteY3" fmla="*/ 1095710 h 1095710"/>
                  <a:gd name="connsiteX0" fmla="*/ 0 w 1015385"/>
                  <a:gd name="connsiteY0" fmla="*/ 1104547 h 1104547"/>
                  <a:gd name="connsiteX1" fmla="*/ 812800 w 1015385"/>
                  <a:gd name="connsiteY1" fmla="*/ 9525 h 1104547"/>
                  <a:gd name="connsiteX2" fmla="*/ 1015385 w 1015385"/>
                  <a:gd name="connsiteY2" fmla="*/ 0 h 1104547"/>
                  <a:gd name="connsiteX3" fmla="*/ 0 w 1015385"/>
                  <a:gd name="connsiteY3" fmla="*/ 1104547 h 1104547"/>
                  <a:gd name="connsiteX0" fmla="*/ 0 w 1015385"/>
                  <a:gd name="connsiteY0" fmla="*/ 1104547 h 1104547"/>
                  <a:gd name="connsiteX1" fmla="*/ 755650 w 1015385"/>
                  <a:gd name="connsiteY1" fmla="*/ 15875 h 1104547"/>
                  <a:gd name="connsiteX2" fmla="*/ 1015385 w 1015385"/>
                  <a:gd name="connsiteY2" fmla="*/ 0 h 1104547"/>
                  <a:gd name="connsiteX3" fmla="*/ 0 w 1015385"/>
                  <a:gd name="connsiteY3" fmla="*/ 1104547 h 1104547"/>
                  <a:gd name="connsiteX0" fmla="*/ 0 w 1059835"/>
                  <a:gd name="connsiteY0" fmla="*/ 1110897 h 1110897"/>
                  <a:gd name="connsiteX1" fmla="*/ 755650 w 1059835"/>
                  <a:gd name="connsiteY1" fmla="*/ 22225 h 1110897"/>
                  <a:gd name="connsiteX2" fmla="*/ 1059835 w 1059835"/>
                  <a:gd name="connsiteY2" fmla="*/ 0 h 1110897"/>
                  <a:gd name="connsiteX3" fmla="*/ 0 w 1059835"/>
                  <a:gd name="connsiteY3" fmla="*/ 1110897 h 1110897"/>
                  <a:gd name="connsiteX0" fmla="*/ 0 w 1059835"/>
                  <a:gd name="connsiteY0" fmla="*/ 1110897 h 1110897"/>
                  <a:gd name="connsiteX1" fmla="*/ 760412 w 1059835"/>
                  <a:gd name="connsiteY1" fmla="*/ 17462 h 1110897"/>
                  <a:gd name="connsiteX2" fmla="*/ 1059835 w 1059835"/>
                  <a:gd name="connsiteY2" fmla="*/ 0 h 1110897"/>
                  <a:gd name="connsiteX3" fmla="*/ 0 w 1059835"/>
                  <a:gd name="connsiteY3" fmla="*/ 1110897 h 1110897"/>
                  <a:gd name="connsiteX0" fmla="*/ 0 w 1086029"/>
                  <a:gd name="connsiteY0" fmla="*/ 1101372 h 1101372"/>
                  <a:gd name="connsiteX1" fmla="*/ 760412 w 1086029"/>
                  <a:gd name="connsiteY1" fmla="*/ 7937 h 1101372"/>
                  <a:gd name="connsiteX2" fmla="*/ 1086029 w 1086029"/>
                  <a:gd name="connsiteY2" fmla="*/ 0 h 1101372"/>
                  <a:gd name="connsiteX3" fmla="*/ 0 w 1086029"/>
                  <a:gd name="connsiteY3" fmla="*/ 1101372 h 1101372"/>
                  <a:gd name="connsiteX0" fmla="*/ 0 w 1086029"/>
                  <a:gd name="connsiteY0" fmla="*/ 1101372 h 1101372"/>
                  <a:gd name="connsiteX1" fmla="*/ 767556 w 1086029"/>
                  <a:gd name="connsiteY1" fmla="*/ 3175 h 1101372"/>
                  <a:gd name="connsiteX2" fmla="*/ 1086029 w 1086029"/>
                  <a:gd name="connsiteY2" fmla="*/ 0 h 1101372"/>
                  <a:gd name="connsiteX3" fmla="*/ 0 w 1086029"/>
                  <a:gd name="connsiteY3" fmla="*/ 1101372 h 1101372"/>
                  <a:gd name="connsiteX0" fmla="*/ 0 w 1078886"/>
                  <a:gd name="connsiteY0" fmla="*/ 1096609 h 1096609"/>
                  <a:gd name="connsiteX1" fmla="*/ 760413 w 1078886"/>
                  <a:gd name="connsiteY1" fmla="*/ 3175 h 1096609"/>
                  <a:gd name="connsiteX2" fmla="*/ 1078886 w 1078886"/>
                  <a:gd name="connsiteY2" fmla="*/ 0 h 1096609"/>
                  <a:gd name="connsiteX3" fmla="*/ 0 w 1078886"/>
                  <a:gd name="connsiteY3" fmla="*/ 1096609 h 1096609"/>
                  <a:gd name="connsiteX0" fmla="*/ 0 w 1078886"/>
                  <a:gd name="connsiteY0" fmla="*/ 1096609 h 1096609"/>
                  <a:gd name="connsiteX1" fmla="*/ 760413 w 1078886"/>
                  <a:gd name="connsiteY1" fmla="*/ 3175 h 1096609"/>
                  <a:gd name="connsiteX2" fmla="*/ 1078886 w 1078886"/>
                  <a:gd name="connsiteY2" fmla="*/ 0 h 1096609"/>
                  <a:gd name="connsiteX3" fmla="*/ 0 w 1078886"/>
                  <a:gd name="connsiteY3" fmla="*/ 1096609 h 10966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78886" h="1096609">
                    <a:moveTo>
                      <a:pt x="0" y="1096609"/>
                    </a:moveTo>
                    <a:lnTo>
                      <a:pt x="760413" y="3175"/>
                    </a:lnTo>
                    <a:lnTo>
                      <a:pt x="1078886" y="0"/>
                    </a:lnTo>
                    <a:lnTo>
                      <a:pt x="0" y="1096609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 dirty="0"/>
              </a:p>
            </p:txBody>
          </p:sp>
        </p:grpSp>
      </p:grpSp>
      <p:sp>
        <p:nvSpPr>
          <p:cNvPr id="14" name="TextBox 13"/>
          <p:cNvSpPr txBox="1"/>
          <p:nvPr/>
        </p:nvSpPr>
        <p:spPr>
          <a:xfrm>
            <a:off x="8591550" y="295276"/>
            <a:ext cx="574675" cy="277813"/>
          </a:xfrm>
          <a:prstGeom prst="rect">
            <a:avLst/>
          </a:prstGeom>
          <a:noFill/>
        </p:spPr>
        <p:txBody>
          <a:bodyPr lIns="91126" tIns="45562" rIns="91126" bIns="4556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30B175A0-F916-45A9-9870-2B840EF3BFCB}" type="slidenum">
              <a:rPr lang="ru-RU" sz="1200">
                <a:latin typeface="Verdana" panose="020B0604030504040204" pitchFamily="34" charset="0"/>
                <a:ea typeface="Verdana" panose="020B0604030504040204" pitchFamily="34" charset="0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ru-RU" dirty="0">
              <a:latin typeface="Verdana" panose="020B0604030504040204" pitchFamily="34" charset="0"/>
              <a:ea typeface="Verdana" panose="020B0604030504040204" pitchFamily="34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  <p:sldLayoutId id="2147483985" r:id="rId12"/>
    <p:sldLayoutId id="2147483986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695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392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088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785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05" indent="-34130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44" indent="-284156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385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73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761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277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246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205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163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50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28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886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854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803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753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720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679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4637"/>
          </a:xfrm>
          <a:prstGeom prst="rect">
            <a:avLst/>
          </a:prstGeom>
        </p:spPr>
        <p:txBody>
          <a:bodyPr vert="horz" lIns="91126" tIns="45562" rIns="91126" bIns="45562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4637"/>
          </a:xfrm>
          <a:prstGeom prst="rect">
            <a:avLst/>
          </a:prstGeom>
        </p:spPr>
        <p:txBody>
          <a:bodyPr vert="horz" lIns="91126" tIns="45562" rIns="91126" bIns="45562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999288" y="673100"/>
            <a:ext cx="2133600" cy="274638"/>
          </a:xfrm>
          <a:prstGeom prst="rect">
            <a:avLst/>
          </a:prstGeom>
        </p:spPr>
        <p:txBody>
          <a:bodyPr vert="horz" lIns="91126" tIns="45562" rIns="91126" bIns="45562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/>
                </a:solidFill>
                <a:latin typeface="RussianRail G Pro" pitchFamily="50" charset="-52"/>
                <a:cs typeface="+mn-cs"/>
              </a:defRPr>
            </a:lvl1pPr>
          </a:lstStyle>
          <a:p>
            <a:pPr>
              <a:defRPr/>
            </a:pPr>
            <a:fld id="{3D05B04B-20EA-44B4-8C71-29D5AC3D29B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2" name="Группа 6"/>
          <p:cNvGrpSpPr/>
          <p:nvPr/>
        </p:nvGrpSpPr>
        <p:grpSpPr>
          <a:xfrm>
            <a:off x="8115417" y="285201"/>
            <a:ext cx="767210" cy="344046"/>
            <a:chOff x="1047751" y="5751512"/>
            <a:chExt cx="1016000" cy="455613"/>
          </a:xfrm>
          <a:solidFill>
            <a:srgbClr val="ED1B2F"/>
          </a:solidFill>
        </p:grpSpPr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1428751" y="5864225"/>
              <a:ext cx="309563" cy="230188"/>
            </a:xfrm>
            <a:custGeom>
              <a:avLst/>
              <a:gdLst>
                <a:gd name="T0" fmla="*/ 105 w 195"/>
                <a:gd name="T1" fmla="*/ 0 h 145"/>
                <a:gd name="T2" fmla="*/ 195 w 195"/>
                <a:gd name="T3" fmla="*/ 0 h 145"/>
                <a:gd name="T4" fmla="*/ 87 w 195"/>
                <a:gd name="T5" fmla="*/ 145 h 145"/>
                <a:gd name="T6" fmla="*/ 0 w 195"/>
                <a:gd name="T7" fmla="*/ 145 h 145"/>
                <a:gd name="T8" fmla="*/ 105 w 195"/>
                <a:gd name="T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5" h="145">
                  <a:moveTo>
                    <a:pt x="105" y="0"/>
                  </a:moveTo>
                  <a:lnTo>
                    <a:pt x="195" y="0"/>
                  </a:lnTo>
                  <a:lnTo>
                    <a:pt x="87" y="145"/>
                  </a:lnTo>
                  <a:lnTo>
                    <a:pt x="0" y="145"/>
                  </a:lnTo>
                  <a:lnTo>
                    <a:pt x="105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solidFill>
                  <a:prstClr val="black"/>
                </a:solidFill>
                <a:latin typeface="Trebuchet MS"/>
                <a:cs typeface="+mn-cs"/>
              </a:endParaRPr>
            </a:p>
          </p:txBody>
        </p:sp>
        <p:sp>
          <p:nvSpPr>
            <p:cNvPr id="9" name="Freeform 6"/>
            <p:cNvSpPr>
              <a:spLocks/>
            </p:cNvSpPr>
            <p:nvPr/>
          </p:nvSpPr>
          <p:spPr bwMode="auto">
            <a:xfrm>
              <a:off x="1047751" y="5864225"/>
              <a:ext cx="423863" cy="342900"/>
            </a:xfrm>
            <a:custGeom>
              <a:avLst/>
              <a:gdLst>
                <a:gd name="T0" fmla="*/ 0 w 99"/>
                <a:gd name="T1" fmla="*/ 10 h 79"/>
                <a:gd name="T2" fmla="*/ 2 w 99"/>
                <a:gd name="T3" fmla="*/ 2 h 79"/>
                <a:gd name="T4" fmla="*/ 9 w 99"/>
                <a:gd name="T5" fmla="*/ 0 h 79"/>
                <a:gd name="T6" fmla="*/ 64 w 99"/>
                <a:gd name="T7" fmla="*/ 0 h 79"/>
                <a:gd name="T8" fmla="*/ 81 w 99"/>
                <a:gd name="T9" fmla="*/ 2 h 79"/>
                <a:gd name="T10" fmla="*/ 92 w 99"/>
                <a:gd name="T11" fmla="*/ 13 h 79"/>
                <a:gd name="T12" fmla="*/ 95 w 99"/>
                <a:gd name="T13" fmla="*/ 18 h 79"/>
                <a:gd name="T14" fmla="*/ 99 w 99"/>
                <a:gd name="T15" fmla="*/ 27 h 79"/>
                <a:gd name="T16" fmla="*/ 95 w 99"/>
                <a:gd name="T17" fmla="*/ 35 h 79"/>
                <a:gd name="T18" fmla="*/ 82 w 99"/>
                <a:gd name="T19" fmla="*/ 53 h 79"/>
                <a:gd name="T20" fmla="*/ 49 w 99"/>
                <a:gd name="T21" fmla="*/ 53 h 79"/>
                <a:gd name="T22" fmla="*/ 70 w 99"/>
                <a:gd name="T23" fmla="*/ 24 h 79"/>
                <a:gd name="T24" fmla="*/ 73 w 99"/>
                <a:gd name="T25" fmla="*/ 16 h 79"/>
                <a:gd name="T26" fmla="*/ 65 w 99"/>
                <a:gd name="T27" fmla="*/ 13 h 79"/>
                <a:gd name="T28" fmla="*/ 39 w 99"/>
                <a:gd name="T29" fmla="*/ 13 h 79"/>
                <a:gd name="T30" fmla="*/ 39 w 99"/>
                <a:gd name="T31" fmla="*/ 79 h 79"/>
                <a:gd name="T32" fmla="*/ 13 w 99"/>
                <a:gd name="T33" fmla="*/ 79 h 79"/>
                <a:gd name="T34" fmla="*/ 13 w 99"/>
                <a:gd name="T35" fmla="*/ 13 h 79"/>
                <a:gd name="T36" fmla="*/ 0 w 99"/>
                <a:gd name="T37" fmla="*/ 13 h 79"/>
                <a:gd name="T38" fmla="*/ 0 w 99"/>
                <a:gd name="T39" fmla="*/ 1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9" h="79">
                  <a:moveTo>
                    <a:pt x="0" y="10"/>
                  </a:moveTo>
                  <a:cubicBezTo>
                    <a:pt x="0" y="7"/>
                    <a:pt x="0" y="5"/>
                    <a:pt x="2" y="2"/>
                  </a:cubicBezTo>
                  <a:cubicBezTo>
                    <a:pt x="4" y="0"/>
                    <a:pt x="7" y="0"/>
                    <a:pt x="9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71" y="0"/>
                    <a:pt x="76" y="0"/>
                    <a:pt x="81" y="2"/>
                  </a:cubicBezTo>
                  <a:cubicBezTo>
                    <a:pt x="85" y="5"/>
                    <a:pt x="89" y="9"/>
                    <a:pt x="92" y="13"/>
                  </a:cubicBezTo>
                  <a:cubicBezTo>
                    <a:pt x="95" y="18"/>
                    <a:pt x="95" y="18"/>
                    <a:pt x="95" y="18"/>
                  </a:cubicBezTo>
                  <a:cubicBezTo>
                    <a:pt x="97" y="21"/>
                    <a:pt x="99" y="23"/>
                    <a:pt x="99" y="27"/>
                  </a:cubicBezTo>
                  <a:cubicBezTo>
                    <a:pt x="99" y="30"/>
                    <a:pt x="97" y="32"/>
                    <a:pt x="95" y="35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49" y="53"/>
                    <a:pt x="49" y="53"/>
                    <a:pt x="49" y="53"/>
                  </a:cubicBezTo>
                  <a:cubicBezTo>
                    <a:pt x="70" y="24"/>
                    <a:pt x="70" y="24"/>
                    <a:pt x="70" y="24"/>
                  </a:cubicBezTo>
                  <a:cubicBezTo>
                    <a:pt x="72" y="22"/>
                    <a:pt x="74" y="19"/>
                    <a:pt x="73" y="16"/>
                  </a:cubicBezTo>
                  <a:cubicBezTo>
                    <a:pt x="71" y="13"/>
                    <a:pt x="68" y="13"/>
                    <a:pt x="65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79"/>
                    <a:pt x="39" y="79"/>
                    <a:pt x="39" y="79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0" y="13"/>
                    <a:pt x="0" y="13"/>
                    <a:pt x="0" y="13"/>
                  </a:cubicBez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solidFill>
                  <a:prstClr val="black"/>
                </a:solidFill>
                <a:latin typeface="Trebuchet MS"/>
                <a:cs typeface="+mn-cs"/>
              </a:endParaRPr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1690688" y="5751512"/>
              <a:ext cx="373063" cy="342900"/>
            </a:xfrm>
            <a:custGeom>
              <a:avLst/>
              <a:gdLst>
                <a:gd name="T0" fmla="*/ 17 w 87"/>
                <a:gd name="T1" fmla="*/ 9 h 79"/>
                <a:gd name="T2" fmla="*/ 17 w 87"/>
                <a:gd name="T3" fmla="*/ 13 h 79"/>
                <a:gd name="T4" fmla="*/ 50 w 87"/>
                <a:gd name="T5" fmla="*/ 13 h 79"/>
                <a:gd name="T6" fmla="*/ 58 w 87"/>
                <a:gd name="T7" fmla="*/ 15 h 79"/>
                <a:gd name="T8" fmla="*/ 60 w 87"/>
                <a:gd name="T9" fmla="*/ 23 h 79"/>
                <a:gd name="T10" fmla="*/ 60 w 87"/>
                <a:gd name="T11" fmla="*/ 56 h 79"/>
                <a:gd name="T12" fmla="*/ 58 w 87"/>
                <a:gd name="T13" fmla="*/ 63 h 79"/>
                <a:gd name="T14" fmla="*/ 50 w 87"/>
                <a:gd name="T15" fmla="*/ 66 h 79"/>
                <a:gd name="T16" fmla="*/ 34 w 87"/>
                <a:gd name="T17" fmla="*/ 66 h 79"/>
                <a:gd name="T18" fmla="*/ 27 w 87"/>
                <a:gd name="T19" fmla="*/ 63 h 79"/>
                <a:gd name="T20" fmla="*/ 29 w 87"/>
                <a:gd name="T21" fmla="*/ 55 h 79"/>
                <a:gd name="T22" fmla="*/ 50 w 87"/>
                <a:gd name="T23" fmla="*/ 26 h 79"/>
                <a:gd name="T24" fmla="*/ 17 w 87"/>
                <a:gd name="T25" fmla="*/ 26 h 79"/>
                <a:gd name="T26" fmla="*/ 4 w 87"/>
                <a:gd name="T27" fmla="*/ 44 h 79"/>
                <a:gd name="T28" fmla="*/ 0 w 87"/>
                <a:gd name="T29" fmla="*/ 53 h 79"/>
                <a:gd name="T30" fmla="*/ 4 w 87"/>
                <a:gd name="T31" fmla="*/ 61 h 79"/>
                <a:gd name="T32" fmla="*/ 8 w 87"/>
                <a:gd name="T33" fmla="*/ 66 h 79"/>
                <a:gd name="T34" fmla="*/ 19 w 87"/>
                <a:gd name="T35" fmla="*/ 77 h 79"/>
                <a:gd name="T36" fmla="*/ 35 w 87"/>
                <a:gd name="T37" fmla="*/ 79 h 79"/>
                <a:gd name="T38" fmla="*/ 50 w 87"/>
                <a:gd name="T39" fmla="*/ 79 h 79"/>
                <a:gd name="T40" fmla="*/ 78 w 87"/>
                <a:gd name="T41" fmla="*/ 71 h 79"/>
                <a:gd name="T42" fmla="*/ 87 w 87"/>
                <a:gd name="T43" fmla="*/ 46 h 79"/>
                <a:gd name="T44" fmla="*/ 87 w 87"/>
                <a:gd name="T45" fmla="*/ 33 h 79"/>
                <a:gd name="T46" fmla="*/ 78 w 87"/>
                <a:gd name="T47" fmla="*/ 8 h 79"/>
                <a:gd name="T48" fmla="*/ 50 w 87"/>
                <a:gd name="T49" fmla="*/ 0 h 79"/>
                <a:gd name="T50" fmla="*/ 27 w 87"/>
                <a:gd name="T51" fmla="*/ 0 h 79"/>
                <a:gd name="T52" fmla="*/ 20 w 87"/>
                <a:gd name="T53" fmla="*/ 2 h 79"/>
                <a:gd name="T54" fmla="*/ 17 w 87"/>
                <a:gd name="T55" fmla="*/ 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7" h="79">
                  <a:moveTo>
                    <a:pt x="17" y="9"/>
                  </a:moveTo>
                  <a:cubicBezTo>
                    <a:pt x="17" y="13"/>
                    <a:pt x="17" y="13"/>
                    <a:pt x="17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53" y="13"/>
                    <a:pt x="56" y="13"/>
                    <a:pt x="58" y="15"/>
                  </a:cubicBezTo>
                  <a:cubicBezTo>
                    <a:pt x="60" y="17"/>
                    <a:pt x="60" y="21"/>
                    <a:pt x="60" y="23"/>
                  </a:cubicBezTo>
                  <a:cubicBezTo>
                    <a:pt x="60" y="56"/>
                    <a:pt x="60" y="56"/>
                    <a:pt x="60" y="56"/>
                  </a:cubicBezTo>
                  <a:cubicBezTo>
                    <a:pt x="60" y="58"/>
                    <a:pt x="60" y="61"/>
                    <a:pt x="58" y="63"/>
                  </a:cubicBezTo>
                  <a:cubicBezTo>
                    <a:pt x="56" y="66"/>
                    <a:pt x="53" y="66"/>
                    <a:pt x="50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2" y="66"/>
                    <a:pt x="28" y="66"/>
                    <a:pt x="27" y="63"/>
                  </a:cubicBezTo>
                  <a:cubicBezTo>
                    <a:pt x="25" y="60"/>
                    <a:pt x="27" y="57"/>
                    <a:pt x="29" y="55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2" y="47"/>
                    <a:pt x="0" y="49"/>
                    <a:pt x="0" y="53"/>
                  </a:cubicBezTo>
                  <a:cubicBezTo>
                    <a:pt x="0" y="56"/>
                    <a:pt x="2" y="58"/>
                    <a:pt x="4" y="61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11" y="70"/>
                    <a:pt x="14" y="74"/>
                    <a:pt x="19" y="77"/>
                  </a:cubicBezTo>
                  <a:cubicBezTo>
                    <a:pt x="23" y="79"/>
                    <a:pt x="28" y="79"/>
                    <a:pt x="35" y="79"/>
                  </a:cubicBezTo>
                  <a:cubicBezTo>
                    <a:pt x="50" y="79"/>
                    <a:pt x="50" y="79"/>
                    <a:pt x="50" y="79"/>
                  </a:cubicBezTo>
                  <a:cubicBezTo>
                    <a:pt x="58" y="79"/>
                    <a:pt x="70" y="79"/>
                    <a:pt x="78" y="71"/>
                  </a:cubicBezTo>
                  <a:cubicBezTo>
                    <a:pt x="87" y="62"/>
                    <a:pt x="87" y="50"/>
                    <a:pt x="87" y="46"/>
                  </a:cubicBezTo>
                  <a:cubicBezTo>
                    <a:pt x="87" y="33"/>
                    <a:pt x="87" y="33"/>
                    <a:pt x="87" y="33"/>
                  </a:cubicBezTo>
                  <a:cubicBezTo>
                    <a:pt x="87" y="28"/>
                    <a:pt x="87" y="16"/>
                    <a:pt x="78" y="8"/>
                  </a:cubicBezTo>
                  <a:cubicBezTo>
                    <a:pt x="70" y="0"/>
                    <a:pt x="58" y="0"/>
                    <a:pt x="50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2" y="0"/>
                    <a:pt x="20" y="2"/>
                  </a:cubicBezTo>
                  <a:cubicBezTo>
                    <a:pt x="17" y="4"/>
                    <a:pt x="17" y="7"/>
                    <a:pt x="17" y="9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solidFill>
                  <a:prstClr val="black"/>
                </a:solidFill>
                <a:latin typeface="Trebuchet MS"/>
                <a:cs typeface="+mn-cs"/>
              </a:endParaRPr>
            </a:p>
          </p:txBody>
        </p:sp>
      </p:grpSp>
      <p:cxnSp>
        <p:nvCxnSpPr>
          <p:cNvPr id="11" name="Прямая соединительная линия 10"/>
          <p:cNvCxnSpPr/>
          <p:nvPr/>
        </p:nvCxnSpPr>
        <p:spPr>
          <a:xfrm>
            <a:off x="4000501" y="809625"/>
            <a:ext cx="4741863" cy="0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27" name="Группа 11"/>
          <p:cNvGrpSpPr>
            <a:grpSpLocks/>
          </p:cNvGrpSpPr>
          <p:nvPr/>
        </p:nvGrpSpPr>
        <p:grpSpPr bwMode="auto">
          <a:xfrm>
            <a:off x="-12699" y="771525"/>
            <a:ext cx="4013200" cy="76200"/>
            <a:chOff x="-12516" y="771550"/>
            <a:chExt cx="4013388" cy="76944"/>
          </a:xfrm>
        </p:grpSpPr>
        <p:cxnSp>
          <p:nvCxnSpPr>
            <p:cNvPr id="13" name="Прямая соединительная линия 12"/>
            <p:cNvCxnSpPr/>
            <p:nvPr/>
          </p:nvCxnSpPr>
          <p:spPr>
            <a:xfrm flipH="1">
              <a:off x="-12516" y="810022"/>
              <a:ext cx="3937184" cy="0"/>
            </a:xfrm>
            <a:prstGeom prst="line">
              <a:avLst/>
            </a:prstGeom>
            <a:ln w="19050">
              <a:solidFill>
                <a:srgbClr val="E21A1A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4" name="Овал 13"/>
            <p:cNvSpPr/>
            <p:nvPr/>
          </p:nvSpPr>
          <p:spPr>
            <a:xfrm flipH="1">
              <a:off x="3924668" y="771550"/>
              <a:ext cx="76204" cy="76944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E21A1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dirty="0">
                <a:solidFill>
                  <a:prstClr val="white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695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392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088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785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05" indent="-34130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44" indent="-284156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385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73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761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277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246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205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163" indent="-228474" algn="l" defTabSz="91392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950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928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886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854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803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753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720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679" algn="l" defTabSz="9139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76" tIns="45637" rIns="91276" bIns="456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614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276" tIns="45637" rIns="91276" bIns="456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4637"/>
          </a:xfrm>
          <a:prstGeom prst="rect">
            <a:avLst/>
          </a:prstGeom>
        </p:spPr>
        <p:txBody>
          <a:bodyPr vert="horz" lIns="91276" tIns="45637" rIns="91276" bIns="45637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4637"/>
          </a:xfrm>
          <a:prstGeom prst="rect">
            <a:avLst/>
          </a:prstGeom>
        </p:spPr>
        <p:txBody>
          <a:bodyPr vert="horz" lIns="91276" tIns="45637" rIns="91276" bIns="45637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4637"/>
          </a:xfrm>
          <a:prstGeom prst="rect">
            <a:avLst/>
          </a:prstGeom>
        </p:spPr>
        <p:txBody>
          <a:bodyPr vert="horz" lIns="91276" tIns="45637" rIns="91276" bIns="45637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807BB1-3BE3-452B-82C8-F53FA64F3D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1" r:id="rId2"/>
    <p:sldLayoutId id="2147483962" r:id="rId3"/>
    <p:sldLayoutId id="2147483963" r:id="rId4"/>
    <p:sldLayoutId id="2147483964" r:id="rId5"/>
    <p:sldLayoutId id="2147483965" r:id="rId6"/>
    <p:sldLayoutId id="2147483966" r:id="rId7"/>
    <p:sldLayoutId id="2147483967" r:id="rId8"/>
    <p:sldLayoutId id="2147483968" r:id="rId9"/>
    <p:sldLayoutId id="2147483969" r:id="rId10"/>
    <p:sldLayoutId id="2147483970" r:id="rId11"/>
    <p:sldLayoutId id="2147483987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07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153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22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30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05" indent="-341305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44" indent="-284156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385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573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761" indent="-227007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07" indent="-228534" algn="l" defTabSz="91415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986" indent="-228534" algn="l" defTabSz="91415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060" indent="-228534" algn="l" defTabSz="91415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133" indent="-228534" algn="l" defTabSz="914153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1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70" algn="l" defTabSz="9141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53" algn="l" defTabSz="9141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226" algn="l" defTabSz="9141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304" algn="l" defTabSz="9141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73" algn="l" defTabSz="9141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443" algn="l" defTabSz="9141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520" algn="l" defTabSz="9141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594" algn="l" defTabSz="91415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company.rzd.ru/ru/9416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eoi.rzd.ru/front/" TargetMode="External"/><Relationship Id="rId4" Type="http://schemas.openxmlformats.org/officeDocument/2006/relationships/hyperlink" Target="https://eoi.rzd.ru/front/(X(1)S(jirmbg5mzvxs2wvxcajj10na))/?AspxAutoDetectCookieSupport=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ompany.rzd.ru/ru/9416/page/103290?id=122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hyperlink" Target="mailto:ArtyushkinaEG@center.rzd.ru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&#1084;&#1089;&#1087;.&#1088;&#1092;/services/development/promo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pany.rzd.ru/ru/9420" TargetMode="External"/><Relationship Id="rId2" Type="http://schemas.openxmlformats.org/officeDocument/2006/relationships/hyperlink" Target="https://company.rzd.ru/ru/9421" TargetMode="Externa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cdzs@center.rzd.ru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Рисунок 1"/>
          <p:cNvSpPr>
            <a:spLocks noGrp="1" noTextEdit="1"/>
          </p:cNvSpPr>
          <p:nvPr>
            <p:ph type="pic" sz="quarter" idx="10"/>
          </p:nvPr>
        </p:nvSpPr>
        <p:spPr>
          <a:xfrm>
            <a:off x="1" y="0"/>
            <a:ext cx="8753475" cy="5143500"/>
          </a:xfrm>
        </p:spPr>
      </p:sp>
      <p:pic>
        <p:nvPicPr>
          <p:cNvPr id="24579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Прямоугольник 4"/>
          <p:cNvSpPr>
            <a:spLocks noChangeArrowheads="1"/>
          </p:cNvSpPr>
          <p:nvPr/>
        </p:nvSpPr>
        <p:spPr bwMode="auto">
          <a:xfrm>
            <a:off x="378249" y="2571750"/>
            <a:ext cx="5904655" cy="83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371" tIns="34177" rIns="68371" bIns="34177">
            <a:spAutoFit/>
          </a:bodyPr>
          <a:lstStyle/>
          <a:p>
            <a:r>
              <a:rPr lang="ru-RU" sz="2500" b="1" dirty="0">
                <a:latin typeface="Verdana" pitchFamily="34" charset="0"/>
              </a:rPr>
              <a:t>Закупочная деятельность         ОАО «РЖД»</a:t>
            </a:r>
          </a:p>
        </p:txBody>
      </p:sp>
      <p:sp>
        <p:nvSpPr>
          <p:cNvPr id="9" name="Прямоугольник 8">
            <a:extLst/>
          </p:cNvPr>
          <p:cNvSpPr/>
          <p:nvPr/>
        </p:nvSpPr>
        <p:spPr>
          <a:xfrm>
            <a:off x="251520" y="4011910"/>
            <a:ext cx="73025" cy="685800"/>
          </a:xfrm>
          <a:prstGeom prst="rect">
            <a:avLst/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71" tIns="34177" rIns="68371" bIns="34177" anchor="ctr"/>
          <a:lstStyle/>
          <a:p>
            <a:pPr algn="ctr">
              <a:defRPr/>
            </a:pPr>
            <a:endParaRPr lang="ru-RU" sz="11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6" name="Текст 2"/>
          <p:cNvSpPr txBox="1">
            <a:spLocks/>
          </p:cNvSpPr>
          <p:nvPr/>
        </p:nvSpPr>
        <p:spPr>
          <a:xfrm>
            <a:off x="347768" y="3776454"/>
            <a:ext cx="4968552" cy="1008112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41305" marR="0" lvl="0" indent="-341305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charset="0"/>
              <a:ea typeface="Verdana" charset="0"/>
              <a:cs typeface="Verdana" charset="0"/>
            </a:endParaRPr>
          </a:p>
          <a:p>
            <a:pPr marL="341305" marR="0" lvl="0" indent="-341305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charset="0"/>
                <a:ea typeface="Verdana" charset="0"/>
                <a:cs typeface="Verdana" charset="0"/>
              </a:rPr>
              <a:t>Начальник </a:t>
            </a:r>
          </a:p>
          <a:p>
            <a:pPr marL="341305" marR="0" lvl="0" indent="-341305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charset="0"/>
                <a:ea typeface="Verdana" charset="0"/>
                <a:cs typeface="Verdana" charset="0"/>
              </a:rPr>
              <a:t>Калининградского центра организации закупок</a:t>
            </a:r>
          </a:p>
          <a:p>
            <a:pPr marL="341305" marR="0" lvl="0" indent="-341305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ru-RU" sz="1500" b="1" dirty="0">
                <a:latin typeface="Verdana" pitchFamily="34" charset="0"/>
              </a:rPr>
              <a:t>Рубцова Екатерина Викторовна</a:t>
            </a:r>
          </a:p>
        </p:txBody>
      </p:sp>
      <p:sp>
        <p:nvSpPr>
          <p:cNvPr id="7" name="Text Placeholder 7"/>
          <p:cNvSpPr txBox="1">
            <a:spLocks/>
          </p:cNvSpPr>
          <p:nvPr/>
        </p:nvSpPr>
        <p:spPr>
          <a:xfrm>
            <a:off x="6444208" y="4659982"/>
            <a:ext cx="2657475" cy="238571"/>
          </a:xfrm>
          <a:prstGeom prst="rect">
            <a:avLst/>
          </a:prstGeom>
        </p:spPr>
        <p:txBody>
          <a:bodyPr lIns="91436" tIns="45718" rIns="91436" bIns="45718">
            <a:normAutofit fontScale="92500" lnSpcReduction="20000"/>
          </a:bodyPr>
          <a:lstStyle/>
          <a:p>
            <a:pPr defTabSz="914355">
              <a:defRPr/>
            </a:pPr>
            <a:r>
              <a:rPr lang="ru-RU" altLang="ru-RU" sz="1200" dirty="0">
                <a:latin typeface="Verdana" pitchFamily="34" charset="0"/>
                <a:ea typeface="Verdana" pitchFamily="34" charset="0"/>
                <a:cs typeface="Verdana" pitchFamily="34" charset="0"/>
              </a:rPr>
              <a:t>27 сентября 2022 г.</a:t>
            </a:r>
            <a:endParaRPr lang="en-US" altLang="ru-RU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 l="17806" t="7716" r="24056" b="31623"/>
          <a:stretch>
            <a:fillRect/>
          </a:stretch>
        </p:blipFill>
        <p:spPr bwMode="auto">
          <a:xfrm>
            <a:off x="5292081" y="1923678"/>
            <a:ext cx="3312617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Macbook.png"/>
          <p:cNvPicPr>
            <a:picLocks noChangeAspect="1"/>
          </p:cNvPicPr>
          <p:nvPr/>
        </p:nvPicPr>
        <p:blipFill>
          <a:blip r:embed="rId4" cstate="print">
            <a:grayscl/>
          </a:blip>
          <a:stretch>
            <a:fillRect/>
          </a:stretch>
        </p:blipFill>
        <p:spPr>
          <a:xfrm>
            <a:off x="5174499" y="1779662"/>
            <a:ext cx="3574214" cy="2933584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5C470A20-6406-497D-8B4D-04D0C81DF701}"/>
              </a:ext>
            </a:extLst>
          </p:cNvPr>
          <p:cNvSpPr/>
          <p:nvPr/>
        </p:nvSpPr>
        <p:spPr>
          <a:xfrm>
            <a:off x="394955" y="3808411"/>
            <a:ext cx="5239488" cy="722461"/>
          </a:xfrm>
          <a:prstGeom prst="rect">
            <a:avLst/>
          </a:prstGeom>
        </p:spPr>
        <p:txBody>
          <a:bodyPr wrap="square" lIns="68307" tIns="34141" rIns="68307" bIns="34141">
            <a:spAutoFit/>
          </a:bodyPr>
          <a:lstStyle/>
          <a:p>
            <a:pPr>
              <a:lnSpc>
                <a:spcPct val="80000"/>
              </a:lnSpc>
            </a:pPr>
            <a:r>
              <a:rPr lang="ru-RU" sz="1100" b="1" dirty="0">
                <a:latin typeface="Verdana" pitchFamily="34" charset="0"/>
                <a:ea typeface="Verdana" pitchFamily="34" charset="0"/>
              </a:rPr>
              <a:t>На электронной площадке ТЭК-Торг</a:t>
            </a:r>
          </a:p>
          <a:p>
            <a:pPr>
              <a:lnSpc>
                <a:spcPct val="80000"/>
              </a:lnSpc>
              <a:spcAft>
                <a:spcPts val="600"/>
              </a:spcAft>
            </a:pPr>
            <a:r>
              <a:rPr lang="ru-RU" sz="1000" dirty="0">
                <a:latin typeface="Verdana" pitchFamily="34" charset="0"/>
                <a:ea typeface="Verdana" pitchFamily="34" charset="0"/>
              </a:rPr>
              <a:t>(для несостоявшихся закупок, участниками которых могут </a:t>
            </a:r>
            <a:r>
              <a:rPr lang="en-US" sz="1000" dirty="0">
                <a:latin typeface="Verdana" pitchFamily="34" charset="0"/>
                <a:ea typeface="Verdana" pitchFamily="34" charset="0"/>
              </a:rPr>
              <a:t/>
            </a:r>
            <a:br>
              <a:rPr lang="en-US" sz="1000" dirty="0">
                <a:latin typeface="Verdana" pitchFamily="34" charset="0"/>
                <a:ea typeface="Verdana" pitchFamily="34" charset="0"/>
              </a:rPr>
            </a:br>
            <a:r>
              <a:rPr lang="ru-RU" sz="1000" dirty="0">
                <a:latin typeface="Verdana" pitchFamily="34" charset="0"/>
                <a:ea typeface="Verdana" pitchFamily="34" charset="0"/>
              </a:rPr>
              <a:t>быть только субъекты МСП по причине отсутствия заявок)</a:t>
            </a:r>
            <a:r>
              <a:rPr lang="ru-RU" sz="1000" dirty="0">
                <a:solidFill>
                  <a:srgbClr val="E21A1A"/>
                </a:solidFill>
                <a:latin typeface="Verdana" pitchFamily="34" charset="0"/>
                <a:ea typeface="Verdana" pitchFamily="34" charset="0"/>
              </a:rPr>
              <a:t>***</a:t>
            </a:r>
            <a:r>
              <a:rPr lang="ru-RU" sz="1000" b="1" dirty="0">
                <a:latin typeface="Verdana" pitchFamily="34" charset="0"/>
                <a:ea typeface="Verdana" pitchFamily="34" charset="0"/>
              </a:rPr>
              <a:t> </a:t>
            </a:r>
            <a:endParaRPr lang="ru-RU" sz="1000" dirty="0">
              <a:latin typeface="Verdana" pitchFamily="34" charset="0"/>
              <a:ea typeface="Verdana" pitchFamily="34" charset="0"/>
            </a:endParaRPr>
          </a:p>
          <a:p>
            <a:r>
              <a:rPr lang="en-US" sz="1100" dirty="0">
                <a:latin typeface="Verdana" pitchFamily="34" charset="0"/>
                <a:ea typeface="Verdana" pitchFamily="34" charset="0"/>
              </a:rPr>
              <a:t>https://www.tektorg.ru/rzd</a:t>
            </a:r>
            <a:endParaRPr lang="ru-RU" sz="1100" dirty="0">
              <a:latin typeface="Verdana" pitchFamily="34" charset="0"/>
              <a:ea typeface="Verdana" pitchFamily="34" charset="0"/>
            </a:endParaRP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xmlns="" id="{570E7D3F-2C4B-4DB1-A6C5-69CE5DCEAC84}"/>
              </a:ext>
            </a:extLst>
          </p:cNvPr>
          <p:cNvSpPr/>
          <p:nvPr/>
        </p:nvSpPr>
        <p:spPr>
          <a:xfrm>
            <a:off x="-15239" y="3507090"/>
            <a:ext cx="2123728" cy="249412"/>
          </a:xfrm>
          <a:prstGeom prst="rect">
            <a:avLst/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18" tIns="34147" rIns="68318" bIns="34147"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5FADFCBC-ECC6-4F2E-8C66-9F2958164CD5}"/>
              </a:ext>
            </a:extLst>
          </p:cNvPr>
          <p:cNvSpPr/>
          <p:nvPr/>
        </p:nvSpPr>
        <p:spPr>
          <a:xfrm>
            <a:off x="-22854" y="1458557"/>
            <a:ext cx="2987823" cy="233857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18" tIns="34147" rIns="68318" bIns="34147" rtlCol="0" anchor="ctr"/>
          <a:lstStyle/>
          <a:p>
            <a:pPr algn="ctr"/>
            <a:endParaRPr lang="ru-RU" dirty="0"/>
          </a:p>
        </p:txBody>
      </p:sp>
      <p:sp>
        <p:nvSpPr>
          <p:cNvPr id="19" name="Прямоугольник 3">
            <a:extLst>
              <a:ext uri="{FF2B5EF4-FFF2-40B4-BE49-F238E27FC236}">
                <a16:creationId xmlns:a16="http://schemas.microsoft.com/office/drawing/2014/main" xmlns="" id="{25B6D82B-518F-41C6-94A5-521A10F752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48" y="411163"/>
            <a:ext cx="7056586" cy="535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066" tIns="45532" rIns="91066" bIns="45532">
            <a:spAutoFit/>
          </a:bodyPr>
          <a:lstStyle/>
          <a:p>
            <a:pPr>
              <a:lnSpc>
                <a:spcPct val="80000"/>
              </a:lnSpc>
            </a:pPr>
            <a:r>
              <a:rPr lang="ru-RU" altLang="ru-RU" b="1" cap="all" dirty="0">
                <a:latin typeface="Verdana" pitchFamily="34" charset="0"/>
                <a:ea typeface="Verdana" pitchFamily="34" charset="0"/>
                <a:cs typeface="Verdana" pitchFamily="34" charset="0"/>
              </a:rPr>
              <a:t>Публикация информации </a:t>
            </a:r>
            <a:br>
              <a:rPr lang="ru-RU" altLang="ru-RU" b="1" cap="all" dirty="0"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altLang="ru-RU" b="1" cap="all" dirty="0">
                <a:latin typeface="Verdana" pitchFamily="34" charset="0"/>
                <a:ea typeface="Verdana" pitchFamily="34" charset="0"/>
                <a:cs typeface="Verdana" pitchFamily="34" charset="0"/>
              </a:rPr>
              <a:t>о закупках товаров, работ, услуг ОАО «РЖД»</a:t>
            </a:r>
            <a:endParaRPr lang="ru-RU" b="1" cap="all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D7226553-B65B-4B62-9500-C3400C54CB89}"/>
              </a:ext>
            </a:extLst>
          </p:cNvPr>
          <p:cNvSpPr/>
          <p:nvPr/>
        </p:nvSpPr>
        <p:spPr>
          <a:xfrm>
            <a:off x="394955" y="3095955"/>
            <a:ext cx="3906596" cy="646030"/>
          </a:xfrm>
          <a:prstGeom prst="rect">
            <a:avLst/>
          </a:prstGeom>
        </p:spPr>
        <p:txBody>
          <a:bodyPr wrap="square" lIns="68307" tIns="34141" rIns="68307" bIns="34141">
            <a:spAutoFit/>
          </a:bodyPr>
          <a:lstStyle/>
          <a:p>
            <a:r>
              <a:rPr lang="ru-RU" sz="1100" b="1" dirty="0">
                <a:latin typeface="Verdana" pitchFamily="34" charset="0"/>
                <a:ea typeface="Verdana" pitchFamily="34" charset="0"/>
              </a:rPr>
              <a:t>В электронном магазине ОАО «РЖД» </a:t>
            </a:r>
          </a:p>
          <a:p>
            <a:pPr>
              <a:lnSpc>
                <a:spcPct val="80000"/>
              </a:lnSpc>
              <a:spcAft>
                <a:spcPts val="900"/>
              </a:spcAft>
            </a:pPr>
            <a:r>
              <a:rPr lang="ru-RU" sz="1000" dirty="0">
                <a:latin typeface="Verdana" pitchFamily="34" charset="0"/>
                <a:ea typeface="Verdana" pitchFamily="34" charset="0"/>
              </a:rPr>
              <a:t>(до 3 млн.руб. с учетом НДС)</a:t>
            </a:r>
            <a:r>
              <a:rPr lang="ru-RU" sz="1000" dirty="0">
                <a:solidFill>
                  <a:srgbClr val="E21A1A"/>
                </a:solidFill>
                <a:latin typeface="Verdana" pitchFamily="34" charset="0"/>
                <a:ea typeface="Verdana" pitchFamily="34" charset="0"/>
              </a:rPr>
              <a:t>**</a:t>
            </a:r>
          </a:p>
          <a:p>
            <a:r>
              <a:rPr lang="ru-RU" sz="11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https://eshoprzd.ru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1AF094A3-D8A5-49C7-B5E2-6050A9D8A21E}"/>
              </a:ext>
            </a:extLst>
          </p:cNvPr>
          <p:cNvSpPr/>
          <p:nvPr/>
        </p:nvSpPr>
        <p:spPr>
          <a:xfrm>
            <a:off x="394993" y="987562"/>
            <a:ext cx="5112353" cy="692196"/>
          </a:xfrm>
          <a:prstGeom prst="rect">
            <a:avLst/>
          </a:prstGeom>
        </p:spPr>
        <p:txBody>
          <a:bodyPr wrap="square" lIns="68307" tIns="34141" rIns="68307" bIns="34141">
            <a:spAutoFit/>
          </a:bodyPr>
          <a:lstStyle/>
          <a:p>
            <a:r>
              <a:rPr lang="ru-RU" sz="1100" b="1" dirty="0">
                <a:latin typeface="Verdana" pitchFamily="34" charset="0"/>
                <a:ea typeface="Verdana" pitchFamily="34" charset="0"/>
              </a:rPr>
              <a:t>На сайте ОАО «РЖД» в разделе «Закупки и торги»</a:t>
            </a:r>
          </a:p>
          <a:p>
            <a:pPr>
              <a:spcAft>
                <a:spcPts val="900"/>
              </a:spcAft>
            </a:pPr>
            <a:r>
              <a:rPr lang="ru-RU" sz="1100" dirty="0">
                <a:latin typeface="Verdana" pitchFamily="34" charset="0"/>
                <a:ea typeface="Verdana" pitchFamily="34" charset="0"/>
              </a:rPr>
              <a:t>(сведения о планируемых закупках )</a:t>
            </a:r>
          </a:p>
          <a:p>
            <a:r>
              <a:rPr lang="en-US" sz="11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</a:rPr>
              <a:t>https://company.rzd.ru/ru/9352</a:t>
            </a:r>
            <a:endParaRPr lang="ru-RU" sz="1100" dirty="0">
              <a:solidFill>
                <a:schemeClr val="bg1"/>
              </a:solidFill>
              <a:latin typeface="Verdana" pitchFamily="34" charset="0"/>
              <a:ea typeface="Verdana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46BA6F02-DDF3-4AF2-8B1D-FA33A8BE876D}"/>
              </a:ext>
            </a:extLst>
          </p:cNvPr>
          <p:cNvSpPr/>
          <p:nvPr/>
        </p:nvSpPr>
        <p:spPr>
          <a:xfrm>
            <a:off x="394970" y="1707640"/>
            <a:ext cx="4608314" cy="573702"/>
          </a:xfrm>
          <a:prstGeom prst="rect">
            <a:avLst/>
          </a:prstGeom>
        </p:spPr>
        <p:txBody>
          <a:bodyPr wrap="square" lIns="68307" tIns="34141" rIns="68307" bIns="34141">
            <a:spAutoFit/>
          </a:bodyPr>
          <a:lstStyle/>
          <a:p>
            <a:pPr>
              <a:lnSpc>
                <a:spcPct val="80000"/>
              </a:lnSpc>
            </a:pPr>
            <a:r>
              <a:rPr lang="ru-RU" sz="1100" b="1" dirty="0">
                <a:latin typeface="Verdana" pitchFamily="34" charset="0"/>
                <a:ea typeface="Verdana" pitchFamily="34" charset="0"/>
              </a:rPr>
              <a:t>В Единой информационной системе в сфере  закупок</a:t>
            </a:r>
          </a:p>
          <a:p>
            <a:pPr>
              <a:lnSpc>
                <a:spcPct val="80000"/>
              </a:lnSpc>
              <a:spcAft>
                <a:spcPts val="600"/>
              </a:spcAft>
            </a:pPr>
            <a:r>
              <a:rPr lang="ru-RU" sz="1000" dirty="0">
                <a:solidFill>
                  <a:srgbClr val="E21A1A"/>
                </a:solidFill>
                <a:latin typeface="Verdana" pitchFamily="34" charset="0"/>
                <a:ea typeface="Verdana" pitchFamily="34" charset="0"/>
              </a:rPr>
              <a:t>(</a:t>
            </a:r>
            <a:r>
              <a:rPr lang="ru-RU" sz="1000" u="sng" dirty="0">
                <a:solidFill>
                  <a:srgbClr val="E21A1A"/>
                </a:solidFill>
                <a:latin typeface="Verdana" pitchFamily="34" charset="0"/>
                <a:ea typeface="Verdana" pitchFamily="34" charset="0"/>
              </a:rPr>
              <a:t>с 06 марта 2022 г. информация не размещается</a:t>
            </a:r>
            <a:r>
              <a:rPr lang="ru-RU" sz="1000" dirty="0">
                <a:solidFill>
                  <a:srgbClr val="E21A1A"/>
                </a:solidFill>
                <a:latin typeface="Verdana" pitchFamily="34" charset="0"/>
                <a:ea typeface="Verdana" pitchFamily="34" charset="0"/>
              </a:rPr>
              <a:t>)*</a:t>
            </a:r>
          </a:p>
          <a:p>
            <a:r>
              <a:rPr lang="en-US" sz="1100" dirty="0">
                <a:latin typeface="Verdana" pitchFamily="34" charset="0"/>
                <a:ea typeface="Verdana" pitchFamily="34" charset="0"/>
              </a:rPr>
              <a:t>http://zakupki.gov.ru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3D607D4D-2224-4EAB-BF67-0D1207C98A8E}"/>
              </a:ext>
            </a:extLst>
          </p:cNvPr>
          <p:cNvSpPr/>
          <p:nvPr/>
        </p:nvSpPr>
        <p:spPr>
          <a:xfrm>
            <a:off x="394970" y="2328662"/>
            <a:ext cx="4824338" cy="768628"/>
          </a:xfrm>
          <a:prstGeom prst="rect">
            <a:avLst/>
          </a:prstGeom>
        </p:spPr>
        <p:txBody>
          <a:bodyPr wrap="square" lIns="68307" tIns="34141" rIns="68307" bIns="34141">
            <a:spAutoFit/>
          </a:bodyPr>
          <a:lstStyle/>
          <a:p>
            <a:r>
              <a:rPr lang="ru-RU" sz="1100" b="1" dirty="0">
                <a:latin typeface="Verdana" pitchFamily="34" charset="0"/>
                <a:ea typeface="Verdana" pitchFamily="34" charset="0"/>
              </a:rPr>
              <a:t>На электронной площадке РТС-Тендер </a:t>
            </a:r>
          </a:p>
          <a:p>
            <a:pPr>
              <a:lnSpc>
                <a:spcPct val="80000"/>
              </a:lnSpc>
              <a:spcAft>
                <a:spcPts val="0"/>
              </a:spcAft>
            </a:pPr>
            <a:r>
              <a:rPr lang="ru-RU" sz="1100" b="1" dirty="0">
                <a:latin typeface="Verdana" pitchFamily="34" charset="0"/>
                <a:ea typeface="Verdana" pitchFamily="34" charset="0"/>
              </a:rPr>
              <a:t>в разделе «Секция закупок ОАО «РЖД» </a:t>
            </a:r>
          </a:p>
          <a:p>
            <a:pPr>
              <a:lnSpc>
                <a:spcPct val="80000"/>
              </a:lnSpc>
              <a:spcAft>
                <a:spcPts val="600"/>
              </a:spcAft>
            </a:pPr>
            <a:r>
              <a:rPr lang="ru-RU" sz="1000" dirty="0">
                <a:latin typeface="Verdana" pitchFamily="34" charset="0"/>
                <a:ea typeface="Verdana" pitchFamily="34" charset="0"/>
              </a:rPr>
              <a:t>(информация о закупках, протоколы оформляемые</a:t>
            </a:r>
            <a:r>
              <a:rPr lang="en-US" sz="1000" dirty="0">
                <a:latin typeface="Verdana" pitchFamily="34" charset="0"/>
                <a:ea typeface="Verdana" pitchFamily="34" charset="0"/>
              </a:rPr>
              <a:t> </a:t>
            </a:r>
            <a:r>
              <a:rPr lang="ru-RU" sz="1000" dirty="0">
                <a:latin typeface="Verdana" pitchFamily="34" charset="0"/>
                <a:ea typeface="Verdana" pitchFamily="34" charset="0"/>
              </a:rPr>
              <a:t>в ходе закупки) </a:t>
            </a:r>
          </a:p>
          <a:p>
            <a:r>
              <a:rPr lang="en-US" sz="1100" dirty="0">
                <a:latin typeface="Verdana" pitchFamily="34" charset="0"/>
                <a:ea typeface="Verdana" pitchFamily="34" charset="0"/>
              </a:rPr>
              <a:t>http://rzd.rts-tender.ru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19088" y="4558802"/>
            <a:ext cx="8352928" cy="584685"/>
          </a:xfrm>
          <a:prstGeom prst="rect">
            <a:avLst/>
          </a:prstGeom>
        </p:spPr>
        <p:txBody>
          <a:bodyPr wrap="square" lIns="91351" tIns="45675" rIns="91351" bIns="45675">
            <a:spAutoFit/>
          </a:bodyPr>
          <a:lstStyle/>
          <a:p>
            <a:r>
              <a:rPr lang="ru-RU" sz="800" dirty="0">
                <a:solidFill>
                  <a:srgbClr val="E21A1A"/>
                </a:solidFill>
                <a:latin typeface="Verdana" pitchFamily="34" charset="0"/>
                <a:ea typeface="Verdana" pitchFamily="34" charset="0"/>
              </a:rPr>
              <a:t>*   На основании постановления Правительства Российской Федерации от 06.03.2022 № 301</a:t>
            </a:r>
          </a:p>
          <a:p>
            <a:r>
              <a:rPr lang="ru-RU" sz="800" dirty="0">
                <a:solidFill>
                  <a:srgbClr val="E21A1A"/>
                </a:solidFill>
                <a:latin typeface="Verdana" pitchFamily="34" charset="0"/>
                <a:ea typeface="Verdana" pitchFamily="34" charset="0"/>
              </a:rPr>
              <a:t>** Сумма увеличена с 500 тыс.руб. на период действия в ОАО «РЖД» особого порядка осуществления закупок в 2022 г.</a:t>
            </a:r>
          </a:p>
          <a:p>
            <a:r>
              <a:rPr lang="ru-RU" sz="800" dirty="0">
                <a:solidFill>
                  <a:srgbClr val="E21A1A"/>
                </a:solidFill>
                <a:latin typeface="Verdana" pitchFamily="34" charset="0"/>
                <a:ea typeface="Verdana" pitchFamily="34" charset="0"/>
              </a:rPr>
              <a:t>*** С мая 2022 г. проведение закупок на ТЭК-Торг временно приостановлено </a:t>
            </a:r>
          </a:p>
          <a:p>
            <a:endParaRPr lang="ru-RU" sz="800" dirty="0">
              <a:solidFill>
                <a:srgbClr val="FF0000"/>
              </a:solidFill>
            </a:endParaRPr>
          </a:p>
        </p:txBody>
      </p:sp>
      <p:pic>
        <p:nvPicPr>
          <p:cNvPr id="17" name="Рисунок 16" descr="1603631.png"/>
          <p:cNvPicPr>
            <a:picLocks noChangeAspect="1"/>
          </p:cNvPicPr>
          <p:nvPr/>
        </p:nvPicPr>
        <p:blipFill>
          <a:blip r:embed="rId5" cstate="print"/>
          <a:srcRect l="28887" t="21284" r="29374" b="48479"/>
          <a:stretch>
            <a:fillRect/>
          </a:stretch>
        </p:blipFill>
        <p:spPr>
          <a:xfrm>
            <a:off x="6757006" y="4011911"/>
            <a:ext cx="401687" cy="216495"/>
          </a:xfrm>
          <a:prstGeom prst="ellipse">
            <a:avLst/>
          </a:prstGeom>
        </p:spPr>
      </p:pic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6944072" y="4853014"/>
            <a:ext cx="2133600" cy="274637"/>
          </a:xfrm>
        </p:spPr>
        <p:txBody>
          <a:bodyPr/>
          <a:lstStyle/>
          <a:p>
            <a:pPr>
              <a:defRPr/>
            </a:pPr>
            <a:fld id="{AD21E226-3CBA-4FA4-B42D-A39835BDB3C8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2631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539751" y="3345816"/>
            <a:ext cx="2447925" cy="1170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ru-RU" sz="1000" dirty="0">
                <a:solidFill>
                  <a:schemeClr val="tx1"/>
                </a:solidFill>
                <a:latin typeface="Verdana" pitchFamily="34" charset="0"/>
                <a:cs typeface="Arial" pitchFamily="34" charset="0"/>
              </a:rPr>
              <a:t>В разделе                   </a:t>
            </a:r>
            <a:r>
              <a:rPr lang="ru-RU" sz="1000" dirty="0">
                <a:solidFill>
                  <a:schemeClr val="tx1"/>
                </a:solidFill>
                <a:latin typeface="Verdana" pitchFamily="34" charset="0"/>
                <a:cs typeface="Arial" pitchFamily="34" charset="0"/>
                <a:hlinkClick r:id="rId2"/>
              </a:rPr>
              <a:t>«Информация для МСП»</a:t>
            </a:r>
            <a:r>
              <a:rPr lang="ru-RU" sz="1000" dirty="0">
                <a:solidFill>
                  <a:schemeClr val="tx1"/>
                </a:solidFill>
                <a:latin typeface="Verdana" pitchFamily="34" charset="0"/>
                <a:cs typeface="Arial" pitchFamily="34" charset="0"/>
              </a:rPr>
              <a:t> размещены сведения о мерах поддержки, программе партнерства и иная информация для субъектов МСП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39751" y="1419226"/>
            <a:ext cx="2447925" cy="11525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ru-RU" sz="1000" dirty="0">
                <a:solidFill>
                  <a:schemeClr val="tx1"/>
                </a:solidFill>
                <a:latin typeface="Verdana" pitchFamily="34" charset="0"/>
                <a:cs typeface="Arial" pitchFamily="34" charset="0"/>
              </a:rPr>
              <a:t>На </a:t>
            </a:r>
            <a:r>
              <a:rPr lang="ru-RU" sz="1000" dirty="0">
                <a:solidFill>
                  <a:schemeClr val="tx1"/>
                </a:solidFill>
                <a:latin typeface="Verdana" pitchFamily="34" charset="0"/>
                <a:cs typeface="Arial" pitchFamily="34" charset="0"/>
                <a:hlinkClick r:id="rId2"/>
              </a:rPr>
              <a:t>сайте</a:t>
            </a:r>
            <a:r>
              <a:rPr lang="ru-RU" sz="1000" dirty="0">
                <a:solidFill>
                  <a:schemeClr val="tx1"/>
                </a:solidFill>
                <a:latin typeface="Verdana" pitchFamily="34" charset="0"/>
                <a:cs typeface="Arial" pitchFamily="34" charset="0"/>
              </a:rPr>
              <a:t> компании размещены методические материалы </a:t>
            </a:r>
            <a:br>
              <a:rPr lang="ru-RU" sz="1000" dirty="0">
                <a:solidFill>
                  <a:schemeClr val="tx1"/>
                </a:solidFill>
                <a:latin typeface="Verdana" pitchFamily="34" charset="0"/>
                <a:cs typeface="Arial" pitchFamily="34" charset="0"/>
              </a:rPr>
            </a:br>
            <a:r>
              <a:rPr lang="ru-RU" sz="1000" dirty="0">
                <a:solidFill>
                  <a:schemeClr val="tx1"/>
                </a:solidFill>
                <a:latin typeface="Verdana" pitchFamily="34" charset="0"/>
                <a:cs typeface="Arial" pitchFamily="34" charset="0"/>
              </a:rPr>
              <a:t>и сведения о закупках компании</a:t>
            </a:r>
          </a:p>
        </p:txBody>
      </p:sp>
      <p:sp>
        <p:nvSpPr>
          <p:cNvPr id="52228" name="TextBox 16"/>
          <p:cNvSpPr txBox="1">
            <a:spLocks noChangeArrowheads="1"/>
          </p:cNvSpPr>
          <p:nvPr/>
        </p:nvSpPr>
        <p:spPr bwMode="auto">
          <a:xfrm flipH="1">
            <a:off x="4716463" y="1870075"/>
            <a:ext cx="2873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6" tIns="45712" rIns="91426" bIns="45712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  <a:latin typeface="Verdana" pitchFamily="34" charset="0"/>
              </a:rPr>
              <a:t>@</a:t>
            </a:r>
            <a:endParaRPr lang="ru-RU" sz="40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1" name="Прямоугольник с двумя вырезанными противолежащими углами 20"/>
          <p:cNvSpPr/>
          <p:nvPr/>
        </p:nvSpPr>
        <p:spPr>
          <a:xfrm>
            <a:off x="6011864" y="950913"/>
            <a:ext cx="2592387" cy="68580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52231" name="Picture 2"/>
          <p:cNvPicPr>
            <a:picLocks noChangeAspect="1" noChangeArrowheads="1"/>
          </p:cNvPicPr>
          <p:nvPr/>
        </p:nvPicPr>
        <p:blipFill>
          <a:blip r:embed="rId3" cstate="print"/>
          <a:srcRect l="32088" t="47701" r="32870" b="21791"/>
          <a:stretch>
            <a:fillRect/>
          </a:stretch>
        </p:blipFill>
        <p:spPr bwMode="auto">
          <a:xfrm>
            <a:off x="3243263" y="1400175"/>
            <a:ext cx="5491330" cy="298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5101456" y="3304530"/>
            <a:ext cx="1764000" cy="1044000"/>
          </a:xfrm>
          <a:prstGeom prst="rect">
            <a:avLst/>
          </a:prstGeom>
          <a:noFill/>
          <a:ln>
            <a:solidFill>
              <a:srgbClr val="E21A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рямоугольник 16">
            <a:extLst/>
          </p:cNvPr>
          <p:cNvSpPr/>
          <p:nvPr/>
        </p:nvSpPr>
        <p:spPr>
          <a:xfrm>
            <a:off x="1476376" y="1013144"/>
            <a:ext cx="539750" cy="541337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16" tIns="45607" rIns="91216" bIns="45607" anchor="ctr"/>
          <a:lstStyle/>
          <a:p>
            <a:pPr algn="ctr">
              <a:defRPr/>
            </a:pPr>
            <a:r>
              <a:rPr lang="ru-RU" sz="4400" b="1" dirty="0">
                <a:latin typeface="Verdana" panose="020B0604030504040204" pitchFamily="34" charset="0"/>
                <a:ea typeface="Verdana" panose="020B0604030504040204" pitchFamily="34" charset="0"/>
              </a:rPr>
              <a:t>1</a:t>
            </a:r>
          </a:p>
        </p:txBody>
      </p:sp>
      <p:sp>
        <p:nvSpPr>
          <p:cNvPr id="18" name="Прямоугольник 17">
            <a:extLst/>
          </p:cNvPr>
          <p:cNvSpPr/>
          <p:nvPr/>
        </p:nvSpPr>
        <p:spPr>
          <a:xfrm>
            <a:off x="1464310" y="2932113"/>
            <a:ext cx="539750" cy="539750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16" tIns="45607" rIns="91216" bIns="45607" anchor="ctr"/>
          <a:lstStyle/>
          <a:p>
            <a:pPr algn="ctr">
              <a:defRPr/>
            </a:pPr>
            <a:r>
              <a:rPr lang="ru-RU" sz="4400" b="1" dirty="0">
                <a:latin typeface="Verdana" panose="020B0604030504040204" pitchFamily="34" charset="0"/>
                <a:ea typeface="Verdana" panose="020B0604030504040204" pitchFamily="34" charset="0"/>
              </a:rPr>
              <a:t>2</a:t>
            </a:r>
          </a:p>
        </p:txBody>
      </p:sp>
      <p:sp>
        <p:nvSpPr>
          <p:cNvPr id="13" name="Номер слайда 8"/>
          <p:cNvSpPr txBox="1">
            <a:spLocks noGrp="1"/>
          </p:cNvSpPr>
          <p:nvPr/>
        </p:nvSpPr>
        <p:spPr bwMode="auto">
          <a:xfrm>
            <a:off x="19868" y="4875614"/>
            <a:ext cx="447676" cy="267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6" tIns="45713" rIns="91426" bIns="45713" anchor="ctr"/>
          <a:lstStyle/>
          <a:p>
            <a:pPr algn="ctr" defTabSz="914298"/>
            <a:fld id="{C2D18F05-8DEF-4E8E-B054-779EA6675799}" type="slidenum">
              <a:rPr lang="ru-RU" sz="100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algn="ctr" defTabSz="914298"/>
              <a:t>3</a:t>
            </a:fld>
            <a:endParaRPr lang="ru-RU" sz="1000" dirty="0">
              <a:solidFill>
                <a:srgbClr val="898989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0686" y="4929706"/>
            <a:ext cx="5285418" cy="153888"/>
          </a:xfrm>
          <a:prstGeom prst="rect">
            <a:avLst/>
          </a:prstGeom>
          <a:noFill/>
        </p:spPr>
        <p:txBody>
          <a:bodyPr wrap="square" lIns="91430" tIns="0" rIns="91430" bIns="0" rtlCol="0">
            <a:spAutoFit/>
          </a:bodyPr>
          <a:lstStyle/>
          <a:p>
            <a:pPr defTabSz="914298"/>
            <a:r>
              <a:rPr lang="en-US" sz="1000" dirty="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| </a:t>
            </a:r>
            <a:r>
              <a:rPr lang="ru-RU" sz="1000" dirty="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Калининградская железная дорога</a:t>
            </a:r>
          </a:p>
        </p:txBody>
      </p:sp>
      <p:sp>
        <p:nvSpPr>
          <p:cNvPr id="15" name="Прямоугольник 14">
            <a:extLst/>
          </p:cNvPr>
          <p:cNvSpPr/>
          <p:nvPr/>
        </p:nvSpPr>
        <p:spPr>
          <a:xfrm>
            <a:off x="1691680" y="395923"/>
            <a:ext cx="2520280" cy="287338"/>
          </a:xfrm>
          <a:prstGeom prst="rect">
            <a:avLst/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9" tIns="34285" rIns="68569" bIns="34285" anchor="ctr"/>
          <a:lstStyle/>
          <a:p>
            <a:pPr algn="ctr">
              <a:defRPr/>
            </a:pPr>
            <a:endParaRPr lang="ru-RU" sz="1100" dirty="0">
              <a:solidFill>
                <a:srgbClr val="E21A1A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3" name="Прямоугольник 14"/>
          <p:cNvSpPr>
            <a:spLocks noChangeArrowheads="1"/>
          </p:cNvSpPr>
          <p:nvPr/>
        </p:nvSpPr>
        <p:spPr bwMode="auto">
          <a:xfrm>
            <a:off x="323850" y="339725"/>
            <a:ext cx="7396548" cy="36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6" tIns="45712" rIns="91426" bIns="45712">
            <a:spAutoFit/>
          </a:bodyPr>
          <a:lstStyle/>
          <a:p>
            <a:r>
              <a:rPr lang="ru-RU" b="1" cap="all" dirty="0">
                <a:latin typeface="Verdana" pitchFamily="34" charset="0"/>
              </a:rPr>
              <a:t>Раздел «</a:t>
            </a:r>
            <a:r>
              <a:rPr lang="ru-RU" b="1" cap="all" dirty="0">
                <a:solidFill>
                  <a:schemeClr val="bg1"/>
                </a:solidFill>
                <a:latin typeface="Verdana" pitchFamily="34" charset="0"/>
              </a:rPr>
              <a:t>Закупки и торги</a:t>
            </a:r>
            <a:r>
              <a:rPr lang="ru-RU" b="1" cap="all" dirty="0">
                <a:latin typeface="Verdana" pitchFamily="34" charset="0"/>
              </a:rPr>
              <a:t>» на сайте ОАО «РЖД»</a:t>
            </a:r>
            <a:r>
              <a:rPr lang="ru-RU" b="1" cap="all" dirty="0">
                <a:solidFill>
                  <a:srgbClr val="0066A1"/>
                </a:solidFill>
                <a:latin typeface="Verdana" pitchFamily="34" charset="0"/>
              </a:rPr>
              <a:t> </a:t>
            </a:r>
            <a:endParaRPr lang="ru-RU" cap="all" dirty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/>
          </p:cNvPr>
          <p:cNvSpPr/>
          <p:nvPr/>
        </p:nvSpPr>
        <p:spPr>
          <a:xfrm>
            <a:off x="0" y="373063"/>
            <a:ext cx="2483768" cy="287338"/>
          </a:xfrm>
          <a:prstGeom prst="rect">
            <a:avLst/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9" tIns="34285" rIns="68569" bIns="34285" anchor="ctr"/>
          <a:lstStyle/>
          <a:p>
            <a:pPr algn="ctr">
              <a:defRPr/>
            </a:pPr>
            <a:endParaRPr lang="ru-RU" sz="1100" dirty="0">
              <a:solidFill>
                <a:srgbClr val="E21A1A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" name="Прямоугольник 21"/>
          <p:cNvSpPr>
            <a:spLocks noChangeArrowheads="1"/>
          </p:cNvSpPr>
          <p:nvPr/>
        </p:nvSpPr>
        <p:spPr bwMode="auto">
          <a:xfrm>
            <a:off x="395288" y="411164"/>
            <a:ext cx="8424862" cy="53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6" tIns="45712" rIns="91426" bIns="45712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cap="all" dirty="0">
                <a:solidFill>
                  <a:schemeClr val="bg1"/>
                </a:solidFill>
                <a:latin typeface="Verdana" pitchFamily="34" charset="0"/>
              </a:rPr>
              <a:t>Особенности</a:t>
            </a:r>
            <a:r>
              <a:rPr lang="ru-RU" b="1" cap="all" dirty="0">
                <a:latin typeface="Verdana" pitchFamily="34" charset="0"/>
              </a:rPr>
              <a:t> и порядок осуществления закупок</a:t>
            </a:r>
          </a:p>
          <a:p>
            <a:pPr>
              <a:lnSpc>
                <a:spcPct val="80000"/>
              </a:lnSpc>
            </a:pPr>
            <a:r>
              <a:rPr lang="ru-RU" b="1" cap="all" dirty="0">
                <a:latin typeface="Verdana" pitchFamily="34" charset="0"/>
              </a:rPr>
              <a:t>в 2022 году</a:t>
            </a:r>
            <a:endParaRPr lang="ru-RU" b="1" cap="all" dirty="0"/>
          </a:p>
        </p:txBody>
      </p:sp>
      <p:sp>
        <p:nvSpPr>
          <p:cNvPr id="6" name="Прямоугольник 5">
            <a:extLst/>
          </p:cNvPr>
          <p:cNvSpPr/>
          <p:nvPr/>
        </p:nvSpPr>
        <p:spPr>
          <a:xfrm>
            <a:off x="395288" y="1347068"/>
            <a:ext cx="539750" cy="541338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4" tIns="34183" rIns="68384" bIns="34183" anchor="ctr"/>
          <a:lstStyle/>
          <a:p>
            <a:pPr algn="ctr">
              <a:defRPr/>
            </a:pPr>
            <a:r>
              <a:rPr lang="ru-RU" sz="4000" dirty="0">
                <a:latin typeface="Verdana" pitchFamily="34" charset="0"/>
                <a:ea typeface="Verdana" pitchFamily="34" charset="0"/>
              </a:rPr>
              <a:t>1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971551" y="3418430"/>
            <a:ext cx="3240409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150" tIns="45574" rIns="91150" bIns="45574" anchor="ctr"/>
          <a:lstStyle/>
          <a:p>
            <a:pPr>
              <a:lnSpc>
                <a:spcPct val="90000"/>
              </a:lnSpc>
            </a:pPr>
            <a:r>
              <a:rPr lang="ru-RU" sz="1400" dirty="0">
                <a:latin typeface="Verdana" pitchFamily="34" charset="0"/>
              </a:rPr>
              <a:t>Закупки малого объема увеличены до 3 млн. руб. с НДС</a:t>
            </a:r>
          </a:p>
        </p:txBody>
      </p:sp>
      <p:sp>
        <p:nvSpPr>
          <p:cNvPr id="8" name="Прямоугольник 21"/>
          <p:cNvSpPr>
            <a:spLocks noChangeArrowheads="1"/>
          </p:cNvSpPr>
          <p:nvPr/>
        </p:nvSpPr>
        <p:spPr bwMode="auto">
          <a:xfrm>
            <a:off x="971553" y="1275631"/>
            <a:ext cx="3456432" cy="86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156" tIns="45577" rIns="91156" bIns="45577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dirty="0">
                <a:latin typeface="Verdana" pitchFamily="34" charset="0"/>
              </a:rPr>
              <a:t>Заказчиком проводятся неконкурентные закупки, сведения о которых не размещаются в ЕИС</a:t>
            </a:r>
            <a:r>
              <a:rPr lang="ru-RU" sz="1400" dirty="0">
                <a:solidFill>
                  <a:srgbClr val="FF0000"/>
                </a:solidFill>
                <a:latin typeface="Verdana" pitchFamily="34" charset="0"/>
              </a:rPr>
              <a:t>*</a:t>
            </a:r>
          </a:p>
        </p:txBody>
      </p:sp>
      <p:sp>
        <p:nvSpPr>
          <p:cNvPr id="9" name="Прямоугольник 22"/>
          <p:cNvSpPr>
            <a:spLocks noChangeArrowheads="1"/>
          </p:cNvSpPr>
          <p:nvPr/>
        </p:nvSpPr>
        <p:spPr bwMode="auto">
          <a:xfrm>
            <a:off x="971552" y="2372593"/>
            <a:ext cx="3456431" cy="953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156" tIns="45577" rIns="91156" bIns="45577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400" dirty="0">
                <a:latin typeface="Verdana" pitchFamily="34" charset="0"/>
              </a:rPr>
              <a:t>Договор по результатам закупки может быть заключен с даты размещения на ЭТЗП итогового протокола (без учета моратория)</a:t>
            </a:r>
          </a:p>
        </p:txBody>
      </p:sp>
      <p:sp>
        <p:nvSpPr>
          <p:cNvPr id="10" name="Прямоугольник 9">
            <a:extLst/>
          </p:cNvPr>
          <p:cNvSpPr/>
          <p:nvPr/>
        </p:nvSpPr>
        <p:spPr>
          <a:xfrm>
            <a:off x="395288" y="2463081"/>
            <a:ext cx="539750" cy="539750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4" tIns="34183" rIns="68384" bIns="34183" anchor="ctr"/>
          <a:lstStyle/>
          <a:p>
            <a:pPr algn="ctr">
              <a:defRPr/>
            </a:pPr>
            <a:r>
              <a:rPr lang="ru-RU" sz="4000" dirty="0">
                <a:latin typeface="Verdana" pitchFamily="34" charset="0"/>
                <a:ea typeface="Verdana" pitchFamily="34" charset="0"/>
              </a:rPr>
              <a:t>2</a:t>
            </a:r>
          </a:p>
        </p:txBody>
      </p:sp>
      <p:sp>
        <p:nvSpPr>
          <p:cNvPr id="11" name="Прямоугольник 10">
            <a:extLst/>
          </p:cNvPr>
          <p:cNvSpPr/>
          <p:nvPr/>
        </p:nvSpPr>
        <p:spPr>
          <a:xfrm>
            <a:off x="395288" y="3507656"/>
            <a:ext cx="539750" cy="539750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4" tIns="34183" rIns="68384" bIns="34183" anchor="ctr"/>
          <a:lstStyle/>
          <a:p>
            <a:pPr algn="ctr">
              <a:defRPr/>
            </a:pPr>
            <a:r>
              <a:rPr lang="ru-RU" sz="4000" dirty="0">
                <a:latin typeface="Verdana" pitchFamily="34" charset="0"/>
                <a:ea typeface="Verdana" pitchFamily="34" charset="0"/>
              </a:rPr>
              <a:t>3</a:t>
            </a:r>
          </a:p>
        </p:txBody>
      </p:sp>
      <p:sp>
        <p:nvSpPr>
          <p:cNvPr id="12" name="Прямоугольник 11">
            <a:extLst/>
          </p:cNvPr>
          <p:cNvSpPr/>
          <p:nvPr/>
        </p:nvSpPr>
        <p:spPr>
          <a:xfrm>
            <a:off x="4836255" y="1347043"/>
            <a:ext cx="539750" cy="541338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4" tIns="34183" rIns="68384" bIns="34183" anchor="ctr"/>
          <a:lstStyle/>
          <a:p>
            <a:pPr algn="ctr">
              <a:defRPr/>
            </a:pPr>
            <a:r>
              <a:rPr lang="ru-RU" sz="4000" dirty="0">
                <a:latin typeface="Verdana" pitchFamily="34" charset="0"/>
                <a:ea typeface="Verdana" pitchFamily="34" charset="0"/>
              </a:rPr>
              <a:t>4</a:t>
            </a:r>
          </a:p>
        </p:txBody>
      </p:sp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5412518" y="3507631"/>
            <a:ext cx="3240409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150" tIns="45574" rIns="91150" bIns="45574" anchor="ctr"/>
          <a:lstStyle/>
          <a:p>
            <a:pPr>
              <a:lnSpc>
                <a:spcPct val="90000"/>
              </a:lnSpc>
            </a:pPr>
            <a:r>
              <a:rPr lang="ru-RU" sz="1400" dirty="0">
                <a:latin typeface="Verdana" pitchFamily="34" charset="0"/>
              </a:rPr>
              <a:t>Сроки проведения закупок, участниками которых могут быть любые лица, сокращены</a:t>
            </a:r>
          </a:p>
        </p:txBody>
      </p:sp>
      <p:sp>
        <p:nvSpPr>
          <p:cNvPr id="14" name="Прямоугольник 21"/>
          <p:cNvSpPr>
            <a:spLocks noChangeArrowheads="1"/>
          </p:cNvSpPr>
          <p:nvPr/>
        </p:nvSpPr>
        <p:spPr bwMode="auto">
          <a:xfrm>
            <a:off x="5412520" y="1275606"/>
            <a:ext cx="3335944" cy="86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156" tIns="45577" rIns="91156" bIns="45577">
            <a:spAutoFit/>
          </a:bodyPr>
          <a:lstStyle/>
          <a:p>
            <a:pPr>
              <a:lnSpc>
                <a:spcPct val="90000"/>
              </a:lnSpc>
            </a:pPr>
            <a:r>
              <a:rPr lang="ru-RU" sz="1400" dirty="0">
                <a:latin typeface="Verdana" pitchFamily="34" charset="0"/>
              </a:rPr>
              <a:t>Неприменение штрафных санкций в связи с введением ограничительных мер в отношении РФ</a:t>
            </a:r>
          </a:p>
        </p:txBody>
      </p:sp>
      <p:sp>
        <p:nvSpPr>
          <p:cNvPr id="15" name="Прямоугольник 22"/>
          <p:cNvSpPr>
            <a:spLocks noChangeArrowheads="1"/>
          </p:cNvSpPr>
          <p:nvPr/>
        </p:nvSpPr>
        <p:spPr bwMode="auto">
          <a:xfrm>
            <a:off x="5412519" y="2372568"/>
            <a:ext cx="3456431" cy="953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156" tIns="45577" rIns="91156" bIns="45577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400" dirty="0">
                <a:latin typeface="Verdana" pitchFamily="34" charset="0"/>
              </a:rPr>
              <a:t>Могут быть изменены любые условия договора согласно Положению о закупке </a:t>
            </a:r>
            <a:r>
              <a:rPr lang="ru-RU" sz="1400">
                <a:latin typeface="Verdana" pitchFamily="34" charset="0"/>
              </a:rPr>
              <a:t>и документации</a:t>
            </a:r>
            <a:endParaRPr lang="ru-RU" sz="1400" dirty="0">
              <a:latin typeface="Verdana" pitchFamily="34" charset="0"/>
            </a:endParaRPr>
          </a:p>
        </p:txBody>
      </p:sp>
      <p:sp>
        <p:nvSpPr>
          <p:cNvPr id="16" name="Прямоугольник 15">
            <a:extLst/>
          </p:cNvPr>
          <p:cNvSpPr/>
          <p:nvPr/>
        </p:nvSpPr>
        <p:spPr>
          <a:xfrm>
            <a:off x="4836255" y="2463056"/>
            <a:ext cx="539750" cy="539750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4" tIns="34183" rIns="68384" bIns="34183" anchor="ctr"/>
          <a:lstStyle/>
          <a:p>
            <a:pPr algn="ctr">
              <a:defRPr/>
            </a:pPr>
            <a:r>
              <a:rPr lang="ru-RU" sz="4000" dirty="0">
                <a:latin typeface="Verdana" pitchFamily="34" charset="0"/>
                <a:ea typeface="Verdana" pitchFamily="34" charset="0"/>
              </a:rPr>
              <a:t>5</a:t>
            </a:r>
          </a:p>
        </p:txBody>
      </p:sp>
      <p:sp>
        <p:nvSpPr>
          <p:cNvPr id="17" name="Прямоугольник 16">
            <a:extLst/>
          </p:cNvPr>
          <p:cNvSpPr/>
          <p:nvPr/>
        </p:nvSpPr>
        <p:spPr>
          <a:xfrm>
            <a:off x="4836255" y="3507631"/>
            <a:ext cx="539750" cy="539750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4" tIns="34183" rIns="68384" bIns="34183" anchor="ctr"/>
          <a:lstStyle/>
          <a:p>
            <a:pPr algn="ctr">
              <a:defRPr/>
            </a:pPr>
            <a:r>
              <a:rPr lang="ru-RU" sz="4000" dirty="0">
                <a:latin typeface="Verdana" pitchFamily="34" charset="0"/>
                <a:ea typeface="Verdana" pitchFamily="34" charset="0"/>
              </a:rPr>
              <a:t>6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93176" y="4764159"/>
            <a:ext cx="8352928" cy="338463"/>
          </a:xfrm>
          <a:prstGeom prst="rect">
            <a:avLst/>
          </a:prstGeom>
        </p:spPr>
        <p:txBody>
          <a:bodyPr wrap="square" lIns="91351" tIns="45675" rIns="91351" bIns="45675">
            <a:spAutoFit/>
          </a:bodyPr>
          <a:lstStyle/>
          <a:p>
            <a:r>
              <a:rPr lang="ru-RU" sz="800" dirty="0">
                <a:solidFill>
                  <a:srgbClr val="E21A1A"/>
                </a:solidFill>
                <a:latin typeface="Verdana" pitchFamily="34" charset="0"/>
                <a:ea typeface="Verdana" pitchFamily="34" charset="0"/>
              </a:rPr>
              <a:t>*На основании постановления Правительства Российской Федерации от 06 марта 2022 г. № 301</a:t>
            </a:r>
          </a:p>
          <a:p>
            <a:pPr>
              <a:buFont typeface="Arial" charset="0"/>
              <a:buChar char="•"/>
            </a:pPr>
            <a:endParaRPr lang="ru-RU" sz="800" dirty="0">
              <a:solidFill>
                <a:srgbClr val="FF0000"/>
              </a:solidFill>
            </a:endParaRPr>
          </a:p>
        </p:txBody>
      </p:sp>
      <p:sp>
        <p:nvSpPr>
          <p:cNvPr id="19" name="Номер слайда 24"/>
          <p:cNvSpPr>
            <a:spLocks noGrp="1"/>
          </p:cNvSpPr>
          <p:nvPr>
            <p:ph type="sldNum" sz="quarter" idx="12"/>
          </p:nvPr>
        </p:nvSpPr>
        <p:spPr>
          <a:xfrm>
            <a:off x="7010400" y="4868864"/>
            <a:ext cx="2133600" cy="274637"/>
          </a:xfrm>
        </p:spPr>
        <p:txBody>
          <a:bodyPr/>
          <a:lstStyle/>
          <a:p>
            <a:pPr>
              <a:defRPr/>
            </a:pPr>
            <a:fld id="{11C0AB8C-CACD-44C9-AC6C-E7599B446AA0}" type="slidenum">
              <a:rPr lang="ru-RU" smtClean="0"/>
              <a:pPr>
                <a:defRPr/>
              </a:pPr>
              <a:t>4</a:t>
            </a:fld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Box 19"/>
          <p:cNvSpPr txBox="1">
            <a:spLocks noChangeArrowheads="1"/>
          </p:cNvSpPr>
          <p:nvPr/>
        </p:nvSpPr>
        <p:spPr bwMode="auto">
          <a:xfrm>
            <a:off x="179463" y="702903"/>
            <a:ext cx="7416626" cy="284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60" tIns="34279" rIns="68560" bIns="34279">
            <a:spAutoFit/>
          </a:bodyPr>
          <a:lstStyle/>
          <a:p>
            <a:pPr algn="ctr"/>
            <a:r>
              <a:rPr lang="ru-RU" sz="1400" dirty="0">
                <a:latin typeface="Verdana" pitchFamily="34" charset="0"/>
              </a:rPr>
              <a:t>(закупки малого объёма до 3 млн. рублей</a:t>
            </a:r>
            <a:r>
              <a:rPr lang="ru-RU" sz="1400" b="1" dirty="0">
                <a:solidFill>
                  <a:srgbClr val="FF0000"/>
                </a:solidFill>
                <a:latin typeface="Verdana" pitchFamily="34" charset="0"/>
              </a:rPr>
              <a:t>*</a:t>
            </a:r>
            <a:r>
              <a:rPr lang="ru-RU" sz="1400" dirty="0">
                <a:latin typeface="Verdana" pitchFamily="34" charset="0"/>
              </a:rPr>
              <a:t> с учетом НДС и иных налогов) </a:t>
            </a:r>
            <a:endParaRPr lang="ru-RU" dirty="0"/>
          </a:p>
        </p:txBody>
      </p:sp>
      <p:sp>
        <p:nvSpPr>
          <p:cNvPr id="88" name="Oval 2">
            <a:extLst/>
          </p:cNvPr>
          <p:cNvSpPr/>
          <p:nvPr/>
        </p:nvSpPr>
        <p:spPr>
          <a:xfrm>
            <a:off x="1857375" y="1222376"/>
            <a:ext cx="3290888" cy="3287713"/>
          </a:xfrm>
          <a:prstGeom prst="ellipse">
            <a:avLst/>
          </a:prstGeom>
          <a:solidFill>
            <a:schemeClr val="bg1">
              <a:lumMod val="95000"/>
              <a:alpha val="50000"/>
            </a:schemeClr>
          </a:solidFill>
          <a:ln w="3175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en-IN"/>
          </a:p>
        </p:txBody>
      </p:sp>
      <p:sp>
        <p:nvSpPr>
          <p:cNvPr id="89" name="Oval 3">
            <a:extLst/>
          </p:cNvPr>
          <p:cNvSpPr/>
          <p:nvPr/>
        </p:nvSpPr>
        <p:spPr>
          <a:xfrm>
            <a:off x="3995738" y="1222376"/>
            <a:ext cx="3289300" cy="3287713"/>
          </a:xfrm>
          <a:prstGeom prst="ellipse">
            <a:avLst/>
          </a:prstGeom>
          <a:solidFill>
            <a:schemeClr val="bg1">
              <a:lumMod val="95000"/>
              <a:alpha val="50000"/>
            </a:schemeClr>
          </a:solidFill>
          <a:ln w="3175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en-IN"/>
          </a:p>
        </p:txBody>
      </p:sp>
      <p:sp>
        <p:nvSpPr>
          <p:cNvPr id="93" name="Oval 9">
            <a:extLst/>
          </p:cNvPr>
          <p:cNvSpPr/>
          <p:nvPr/>
        </p:nvSpPr>
        <p:spPr>
          <a:xfrm>
            <a:off x="6330950" y="1284288"/>
            <a:ext cx="1320800" cy="1319212"/>
          </a:xfrm>
          <a:prstGeom prst="ellipse">
            <a:avLst/>
          </a:prstGeom>
          <a:solidFill>
            <a:schemeClr val="bg1"/>
          </a:solidFill>
          <a:ln w="28575">
            <a:solidFill>
              <a:srgbClr val="394A5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en-IN"/>
          </a:p>
        </p:txBody>
      </p:sp>
      <p:sp>
        <p:nvSpPr>
          <p:cNvPr id="96" name="Oval 5">
            <a:extLst/>
          </p:cNvPr>
          <p:cNvSpPr/>
          <p:nvPr/>
        </p:nvSpPr>
        <p:spPr>
          <a:xfrm>
            <a:off x="1492250" y="1284288"/>
            <a:ext cx="1319213" cy="1319212"/>
          </a:xfrm>
          <a:prstGeom prst="ellipse">
            <a:avLst/>
          </a:prstGeom>
          <a:solidFill>
            <a:schemeClr val="bg1"/>
          </a:solidFill>
          <a:ln w="28575">
            <a:solidFill>
              <a:srgbClr val="394A5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en-IN"/>
          </a:p>
        </p:txBody>
      </p:sp>
      <p:sp>
        <p:nvSpPr>
          <p:cNvPr id="99" name="Oval 6">
            <a:extLst/>
          </p:cNvPr>
          <p:cNvSpPr/>
          <p:nvPr/>
        </p:nvSpPr>
        <p:spPr>
          <a:xfrm>
            <a:off x="1492250" y="3128964"/>
            <a:ext cx="1319213" cy="1319212"/>
          </a:xfrm>
          <a:prstGeom prst="ellipse">
            <a:avLst/>
          </a:prstGeom>
          <a:solidFill>
            <a:schemeClr val="bg1"/>
          </a:solidFill>
          <a:ln w="28575">
            <a:solidFill>
              <a:srgbClr val="394A5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en-IN"/>
          </a:p>
        </p:txBody>
      </p:sp>
      <p:sp>
        <p:nvSpPr>
          <p:cNvPr id="102" name="Oval 10">
            <a:extLst/>
          </p:cNvPr>
          <p:cNvSpPr/>
          <p:nvPr/>
        </p:nvSpPr>
        <p:spPr>
          <a:xfrm>
            <a:off x="6330950" y="3128964"/>
            <a:ext cx="1320800" cy="1319212"/>
          </a:xfrm>
          <a:prstGeom prst="ellipse">
            <a:avLst/>
          </a:prstGeom>
          <a:solidFill>
            <a:schemeClr val="bg1"/>
          </a:solidFill>
          <a:ln w="28575">
            <a:solidFill>
              <a:srgbClr val="394A5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en-IN"/>
          </a:p>
        </p:txBody>
      </p:sp>
      <p:grpSp>
        <p:nvGrpSpPr>
          <p:cNvPr id="2" name="Group 39">
            <a:extLst/>
          </p:cNvPr>
          <p:cNvGrpSpPr/>
          <p:nvPr/>
        </p:nvGrpSpPr>
        <p:grpSpPr>
          <a:xfrm>
            <a:off x="3126147" y="2308274"/>
            <a:ext cx="834307" cy="1093727"/>
            <a:chOff x="4315134" y="3086691"/>
            <a:chExt cx="1027127" cy="1346989"/>
          </a:xfrm>
          <a:solidFill>
            <a:srgbClr val="E21A1A"/>
          </a:solidFill>
        </p:grpSpPr>
        <p:sp>
          <p:nvSpPr>
            <p:cNvPr id="105" name="Right Arrow 34">
              <a:extLst/>
            </p:cNvPr>
            <p:cNvSpPr/>
            <p:nvPr/>
          </p:nvSpPr>
          <p:spPr>
            <a:xfrm rot="1433812">
              <a:off x="4323456" y="3086691"/>
              <a:ext cx="1018805" cy="341644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IN"/>
            </a:p>
          </p:txBody>
        </p:sp>
        <p:sp>
          <p:nvSpPr>
            <p:cNvPr id="106" name="Right Arrow 35">
              <a:extLst/>
            </p:cNvPr>
            <p:cNvSpPr/>
            <p:nvPr/>
          </p:nvSpPr>
          <p:spPr>
            <a:xfrm rot="20371489">
              <a:off x="4315134" y="4092036"/>
              <a:ext cx="1018805" cy="341644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IN"/>
            </a:p>
          </p:txBody>
        </p:sp>
      </p:grpSp>
      <p:grpSp>
        <p:nvGrpSpPr>
          <p:cNvPr id="3" name="Group 38">
            <a:extLst/>
          </p:cNvPr>
          <p:cNvGrpSpPr/>
          <p:nvPr/>
        </p:nvGrpSpPr>
        <p:grpSpPr>
          <a:xfrm flipH="1">
            <a:off x="5222855" y="2308274"/>
            <a:ext cx="834307" cy="1093727"/>
            <a:chOff x="5771401" y="3086692"/>
            <a:chExt cx="1027127" cy="1346989"/>
          </a:xfrm>
          <a:solidFill>
            <a:srgbClr val="E21A1A"/>
          </a:solidFill>
        </p:grpSpPr>
        <p:sp>
          <p:nvSpPr>
            <p:cNvPr id="108" name="Right Arrow 36">
              <a:extLst/>
            </p:cNvPr>
            <p:cNvSpPr/>
            <p:nvPr/>
          </p:nvSpPr>
          <p:spPr>
            <a:xfrm rot="1433812">
              <a:off x="5779723" y="3086692"/>
              <a:ext cx="1018805" cy="341644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IN"/>
            </a:p>
          </p:txBody>
        </p:sp>
        <p:sp>
          <p:nvSpPr>
            <p:cNvPr id="109" name="Right Arrow 37">
              <a:extLst/>
            </p:cNvPr>
            <p:cNvSpPr/>
            <p:nvPr/>
          </p:nvSpPr>
          <p:spPr>
            <a:xfrm rot="20371489">
              <a:off x="5771401" y="4092037"/>
              <a:ext cx="1018805" cy="341644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IN"/>
            </a:p>
          </p:txBody>
        </p:sp>
      </p:grpSp>
      <p:sp>
        <p:nvSpPr>
          <p:cNvPr id="45068" name="TextBox 119"/>
          <p:cNvSpPr txBox="1">
            <a:spLocks noChangeArrowheads="1"/>
          </p:cNvSpPr>
          <p:nvPr/>
        </p:nvSpPr>
        <p:spPr bwMode="auto">
          <a:xfrm>
            <a:off x="2843213" y="1546225"/>
            <a:ext cx="1243012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 algn="ctr"/>
            <a:r>
              <a:rPr lang="ru-RU" sz="1200" b="1" dirty="0">
                <a:latin typeface="Verdana" pitchFamily="34" charset="0"/>
              </a:rPr>
              <a:t>Ценовой запрос</a:t>
            </a:r>
          </a:p>
        </p:txBody>
      </p:sp>
      <p:sp>
        <p:nvSpPr>
          <p:cNvPr id="45069" name="TextBox 120"/>
          <p:cNvSpPr txBox="1">
            <a:spLocks noChangeArrowheads="1"/>
          </p:cNvSpPr>
          <p:nvPr/>
        </p:nvSpPr>
        <p:spPr bwMode="auto">
          <a:xfrm>
            <a:off x="5003801" y="1546225"/>
            <a:ext cx="1243013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 algn="ctr"/>
            <a:r>
              <a:rPr lang="ru-RU" sz="1200" b="1" dirty="0">
                <a:latin typeface="Verdana" pitchFamily="34" charset="0"/>
              </a:rPr>
              <a:t>Отбор оферт</a:t>
            </a:r>
          </a:p>
        </p:txBody>
      </p:sp>
      <p:sp>
        <p:nvSpPr>
          <p:cNvPr id="45070" name="TextBox 121"/>
          <p:cNvSpPr txBox="1">
            <a:spLocks noChangeArrowheads="1"/>
          </p:cNvSpPr>
          <p:nvPr/>
        </p:nvSpPr>
        <p:spPr bwMode="auto">
          <a:xfrm>
            <a:off x="1547814" y="1438275"/>
            <a:ext cx="1187450" cy="1011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 algn="ctr" defTabSz="442902">
              <a:lnSpc>
                <a:spcPct val="80000"/>
              </a:lnSpc>
              <a:spcAft>
                <a:spcPct val="35000"/>
              </a:spcAft>
            </a:pPr>
            <a:r>
              <a:rPr lang="ru-RU" sz="1500" b="1" dirty="0">
                <a:latin typeface="Verdana" pitchFamily="34" charset="0"/>
              </a:rPr>
              <a:t>1</a:t>
            </a:r>
          </a:p>
          <a:p>
            <a:pPr algn="ctr" defTabSz="442902">
              <a:lnSpc>
                <a:spcPct val="80000"/>
              </a:lnSpc>
              <a:spcAft>
                <a:spcPct val="35000"/>
              </a:spcAft>
            </a:pPr>
            <a:r>
              <a:rPr lang="ru-RU" sz="1100" dirty="0">
                <a:latin typeface="Verdana" pitchFamily="34" charset="0"/>
              </a:rPr>
              <a:t>Публикация потребности заказчика </a:t>
            </a:r>
            <a:br>
              <a:rPr lang="ru-RU" sz="1100" dirty="0">
                <a:latin typeface="Verdana" pitchFamily="34" charset="0"/>
              </a:rPr>
            </a:br>
            <a:r>
              <a:rPr lang="ru-RU" sz="1100" dirty="0">
                <a:latin typeface="Verdana" pitchFamily="34" charset="0"/>
              </a:rPr>
              <a:t>на основании ОКПД2</a:t>
            </a:r>
          </a:p>
        </p:txBody>
      </p:sp>
      <p:sp>
        <p:nvSpPr>
          <p:cNvPr id="45071" name="TextBox 122"/>
          <p:cNvSpPr txBox="1">
            <a:spLocks noChangeArrowheads="1"/>
          </p:cNvSpPr>
          <p:nvPr/>
        </p:nvSpPr>
        <p:spPr bwMode="auto">
          <a:xfrm>
            <a:off x="1547814" y="3435350"/>
            <a:ext cx="1187450" cy="74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 algn="ctr" defTabSz="442902">
              <a:lnSpc>
                <a:spcPct val="80000"/>
              </a:lnSpc>
              <a:spcAft>
                <a:spcPct val="35000"/>
              </a:spcAft>
            </a:pPr>
            <a:r>
              <a:rPr lang="ru-RU" sz="1500" b="1" dirty="0">
                <a:latin typeface="Verdana" pitchFamily="34" charset="0"/>
              </a:rPr>
              <a:t>2</a:t>
            </a:r>
          </a:p>
          <a:p>
            <a:pPr algn="ctr" defTabSz="442902">
              <a:lnSpc>
                <a:spcPct val="80000"/>
              </a:lnSpc>
              <a:spcAft>
                <a:spcPct val="35000"/>
              </a:spcAft>
            </a:pPr>
            <a:r>
              <a:rPr lang="ru-RU" sz="1100" dirty="0">
                <a:latin typeface="Verdana" pitchFamily="34" charset="0"/>
              </a:rPr>
              <a:t>Получение предложений поставщиков</a:t>
            </a:r>
          </a:p>
        </p:txBody>
      </p:sp>
      <p:sp>
        <p:nvSpPr>
          <p:cNvPr id="45072" name="TextBox 123"/>
          <p:cNvSpPr txBox="1">
            <a:spLocks noChangeArrowheads="1"/>
          </p:cNvSpPr>
          <p:nvPr/>
        </p:nvSpPr>
        <p:spPr bwMode="auto">
          <a:xfrm>
            <a:off x="6408739" y="1546225"/>
            <a:ext cx="1187450" cy="74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 algn="ctr" defTabSz="442902">
              <a:lnSpc>
                <a:spcPct val="80000"/>
              </a:lnSpc>
              <a:spcAft>
                <a:spcPct val="35000"/>
              </a:spcAft>
            </a:pPr>
            <a:r>
              <a:rPr lang="ru-RU" sz="1500" b="1" dirty="0">
                <a:latin typeface="Verdana" pitchFamily="34" charset="0"/>
              </a:rPr>
              <a:t>1</a:t>
            </a:r>
          </a:p>
          <a:p>
            <a:pPr algn="ctr" defTabSz="442902">
              <a:lnSpc>
                <a:spcPct val="80000"/>
              </a:lnSpc>
              <a:spcAft>
                <a:spcPct val="35000"/>
              </a:spcAft>
            </a:pPr>
            <a:r>
              <a:rPr lang="ru-RU" sz="1100" dirty="0">
                <a:latin typeface="Verdana" pitchFamily="34" charset="0"/>
              </a:rPr>
              <a:t>Публикация</a:t>
            </a:r>
            <a:br>
              <a:rPr lang="ru-RU" sz="1100" dirty="0">
                <a:latin typeface="Verdana" pitchFamily="34" charset="0"/>
              </a:rPr>
            </a:br>
            <a:r>
              <a:rPr lang="ru-RU" sz="1100" dirty="0">
                <a:latin typeface="Verdana" pitchFamily="34" charset="0"/>
              </a:rPr>
              <a:t>оферты поставщиком</a:t>
            </a:r>
          </a:p>
        </p:txBody>
      </p:sp>
      <p:sp>
        <p:nvSpPr>
          <p:cNvPr id="45073" name="TextBox 124"/>
          <p:cNvSpPr txBox="1">
            <a:spLocks noChangeArrowheads="1"/>
          </p:cNvSpPr>
          <p:nvPr/>
        </p:nvSpPr>
        <p:spPr bwMode="auto">
          <a:xfrm>
            <a:off x="6408738" y="3327400"/>
            <a:ext cx="1258887" cy="1011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 algn="ctr" defTabSz="442902">
              <a:lnSpc>
                <a:spcPct val="80000"/>
              </a:lnSpc>
              <a:spcAft>
                <a:spcPct val="35000"/>
              </a:spcAft>
            </a:pPr>
            <a:r>
              <a:rPr lang="ru-RU" sz="1500" b="1" dirty="0">
                <a:latin typeface="Verdana" pitchFamily="34" charset="0"/>
              </a:rPr>
              <a:t>2</a:t>
            </a:r>
          </a:p>
          <a:p>
            <a:pPr algn="ctr" defTabSz="442902">
              <a:lnSpc>
                <a:spcPct val="80000"/>
              </a:lnSpc>
              <a:spcAft>
                <a:spcPct val="35000"/>
              </a:spcAft>
            </a:pPr>
            <a:r>
              <a:rPr lang="ru-RU" sz="1100" dirty="0">
                <a:latin typeface="Verdana" pitchFamily="34" charset="0"/>
              </a:rPr>
              <a:t>Формирование потребности заказчика </a:t>
            </a:r>
            <a:r>
              <a:rPr lang="en-US" sz="1100" dirty="0">
                <a:latin typeface="Verdana" pitchFamily="34" charset="0"/>
              </a:rPr>
              <a:t/>
            </a:r>
            <a:br>
              <a:rPr lang="en-US" sz="1100" dirty="0">
                <a:latin typeface="Verdana" pitchFamily="34" charset="0"/>
              </a:rPr>
            </a:br>
            <a:r>
              <a:rPr lang="ru-RU" sz="1100" dirty="0">
                <a:latin typeface="Verdana" pitchFamily="34" charset="0"/>
              </a:rPr>
              <a:t>на основании ОКПД2</a:t>
            </a:r>
          </a:p>
        </p:txBody>
      </p:sp>
      <p:sp>
        <p:nvSpPr>
          <p:cNvPr id="45074" name="Прямоугольник 125"/>
          <p:cNvSpPr>
            <a:spLocks noChangeArrowheads="1"/>
          </p:cNvSpPr>
          <p:nvPr/>
        </p:nvSpPr>
        <p:spPr bwMode="auto">
          <a:xfrm>
            <a:off x="3762375" y="2139950"/>
            <a:ext cx="1620838" cy="1188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 algn="ctr" defTabSz="442902">
              <a:lnSpc>
                <a:spcPct val="90000"/>
              </a:lnSpc>
              <a:spcAft>
                <a:spcPct val="35000"/>
              </a:spcAft>
            </a:pPr>
            <a:r>
              <a:rPr lang="ru-RU" sz="1500" b="1" dirty="0">
                <a:solidFill>
                  <a:srgbClr val="000000"/>
                </a:solidFill>
                <a:latin typeface="Verdana" pitchFamily="34" charset="0"/>
              </a:rPr>
              <a:t>3</a:t>
            </a:r>
          </a:p>
          <a:p>
            <a:pPr algn="ctr" defTabSz="442902">
              <a:lnSpc>
                <a:spcPct val="90000"/>
              </a:lnSpc>
              <a:spcAft>
                <a:spcPct val="35000"/>
              </a:spcAft>
            </a:pPr>
            <a:r>
              <a:rPr lang="ru-RU" sz="1200" b="1" dirty="0">
                <a:solidFill>
                  <a:srgbClr val="000000"/>
                </a:solidFill>
                <a:latin typeface="Verdana" pitchFamily="34" charset="0"/>
              </a:rPr>
              <a:t>Выбор </a:t>
            </a:r>
            <a:r>
              <a:rPr lang="en-US" sz="1200" b="1" dirty="0">
                <a:solidFill>
                  <a:srgbClr val="000000"/>
                </a:solidFill>
                <a:latin typeface="Verdana" pitchFamily="34" charset="0"/>
              </a:rPr>
              <a:t/>
            </a:r>
            <a:br>
              <a:rPr lang="en-US" sz="1200" b="1" dirty="0">
                <a:solidFill>
                  <a:srgbClr val="000000"/>
                </a:solidFill>
                <a:latin typeface="Verdana" pitchFamily="34" charset="0"/>
              </a:rPr>
            </a:br>
            <a:r>
              <a:rPr lang="ru-RU" sz="1200" b="1" dirty="0">
                <a:solidFill>
                  <a:srgbClr val="000000"/>
                </a:solidFill>
                <a:latin typeface="Verdana" pitchFamily="34" charset="0"/>
              </a:rPr>
              <a:t>лучшего предложения</a:t>
            </a:r>
            <a:br>
              <a:rPr lang="ru-RU" sz="1200" b="1" dirty="0">
                <a:solidFill>
                  <a:srgbClr val="000000"/>
                </a:solidFill>
                <a:latin typeface="Verdana" pitchFamily="34" charset="0"/>
              </a:rPr>
            </a:br>
            <a:r>
              <a:rPr lang="ru-RU" sz="1200" b="1" dirty="0">
                <a:solidFill>
                  <a:srgbClr val="000000"/>
                </a:solidFill>
                <a:latin typeface="Verdana" pitchFamily="34" charset="0"/>
              </a:rPr>
              <a:t>и заключение договора</a:t>
            </a:r>
          </a:p>
        </p:txBody>
      </p:sp>
      <p:sp>
        <p:nvSpPr>
          <p:cNvPr id="45076" name="Прямоугольник 23"/>
          <p:cNvSpPr>
            <a:spLocks noChangeArrowheads="1"/>
          </p:cNvSpPr>
          <p:nvPr/>
        </p:nvSpPr>
        <p:spPr bwMode="auto">
          <a:xfrm>
            <a:off x="319089" y="4803776"/>
            <a:ext cx="8208963" cy="203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6" tIns="45712" rIns="91426" bIns="45712">
            <a:spAutoFit/>
          </a:bodyPr>
          <a:lstStyle/>
          <a:p>
            <a:pPr>
              <a:lnSpc>
                <a:spcPct val="80000"/>
              </a:lnSpc>
            </a:pPr>
            <a:r>
              <a:rPr lang="ru-RU" sz="900" dirty="0">
                <a:solidFill>
                  <a:srgbClr val="E21A1A"/>
                </a:solidFill>
                <a:latin typeface="Verdana" pitchFamily="34" charset="0"/>
              </a:rPr>
              <a:t>* Сумма увеличена с 500 тыс.руб. на период действия в ОАО «РЖД» особого порядка осуществления закупок в 2022 году</a:t>
            </a:r>
          </a:p>
        </p:txBody>
      </p:sp>
      <p:sp>
        <p:nvSpPr>
          <p:cNvPr id="25" name="Номер слайда 24"/>
          <p:cNvSpPr>
            <a:spLocks noGrp="1"/>
          </p:cNvSpPr>
          <p:nvPr>
            <p:ph type="sldNum" sz="quarter" idx="12"/>
          </p:nvPr>
        </p:nvSpPr>
        <p:spPr>
          <a:xfrm>
            <a:off x="7010400" y="4868864"/>
            <a:ext cx="2133600" cy="274637"/>
          </a:xfrm>
        </p:spPr>
        <p:txBody>
          <a:bodyPr/>
          <a:lstStyle/>
          <a:p>
            <a:pPr>
              <a:defRPr/>
            </a:pPr>
            <a:fld id="{11C0AB8C-CACD-44C9-AC6C-E7599B446AA0}" type="slidenum">
              <a:rPr lang="ru-RU" smtClean="0"/>
              <a:pPr>
                <a:defRPr/>
              </a:pPr>
              <a:t>5</a:t>
            </a:fld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2511326" y="394094"/>
            <a:ext cx="1368152" cy="324000"/>
          </a:xfrm>
          <a:prstGeom prst="rect">
            <a:avLst/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ru-RU" dirty="0">
              <a:solidFill>
                <a:srgbClr val="E21A1A"/>
              </a:solidFill>
            </a:endParaRPr>
          </a:p>
        </p:txBody>
      </p:sp>
      <p:sp>
        <p:nvSpPr>
          <p:cNvPr id="31" name="Прямоугольник 15"/>
          <p:cNvSpPr>
            <a:spLocks noChangeArrowheads="1"/>
          </p:cNvSpPr>
          <p:nvPr/>
        </p:nvSpPr>
        <p:spPr bwMode="auto">
          <a:xfrm>
            <a:off x="179561" y="379052"/>
            <a:ext cx="5616575" cy="515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 algn="ctr"/>
            <a:r>
              <a:rPr lang="ru-RU" b="1" cap="all" dirty="0">
                <a:latin typeface="Verdana" pitchFamily="34" charset="0"/>
              </a:rPr>
              <a:t>Электронный </a:t>
            </a:r>
            <a:r>
              <a:rPr lang="ru-RU" b="1" cap="all" dirty="0">
                <a:solidFill>
                  <a:schemeClr val="bg1"/>
                </a:solidFill>
                <a:latin typeface="Verdana" pitchFamily="34" charset="0"/>
              </a:rPr>
              <a:t>магазин</a:t>
            </a:r>
            <a:r>
              <a:rPr lang="ru-RU" b="1" cap="all" dirty="0">
                <a:latin typeface="Verdana" pitchFamily="34" charset="0"/>
              </a:rPr>
              <a:t> ОАО «РЖД» </a:t>
            </a:r>
            <a:r>
              <a:rPr lang="ru-RU" b="1" dirty="0">
                <a:latin typeface="Verdana" pitchFamily="34" charset="0"/>
              </a:rPr>
              <a:t/>
            </a:r>
            <a:br>
              <a:rPr lang="ru-RU" b="1" dirty="0">
                <a:latin typeface="Verdana" pitchFamily="34" charset="0"/>
              </a:rPr>
            </a:br>
            <a:endParaRPr lang="ru-RU" sz="1100" dirty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5"/>
          <p:cNvSpPr txBox="1">
            <a:spLocks noChangeArrowheads="1"/>
          </p:cNvSpPr>
          <p:nvPr/>
        </p:nvSpPr>
        <p:spPr bwMode="auto">
          <a:xfrm>
            <a:off x="250825" y="123825"/>
            <a:ext cx="184096" cy="36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126" tIns="45562" rIns="91126" bIns="45562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6085" name="Прямоугольник 7"/>
          <p:cNvSpPr>
            <a:spLocks noChangeArrowheads="1"/>
          </p:cNvSpPr>
          <p:nvPr/>
        </p:nvSpPr>
        <p:spPr bwMode="auto">
          <a:xfrm>
            <a:off x="1050290" y="1606551"/>
            <a:ext cx="34559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16" tIns="45607" rIns="91216" bIns="45607">
            <a:spAutoFit/>
          </a:bodyPr>
          <a:lstStyle/>
          <a:p>
            <a:r>
              <a:rPr lang="ru-RU" sz="1200" b="1" dirty="0">
                <a:latin typeface="Verdana" pitchFamily="34" charset="0"/>
              </a:rPr>
              <a:t>Порядок проведения закупки</a:t>
            </a:r>
          </a:p>
        </p:txBody>
      </p:sp>
      <p:sp>
        <p:nvSpPr>
          <p:cNvPr id="46086" name="Прямоугольник 8"/>
          <p:cNvSpPr>
            <a:spLocks noChangeArrowheads="1"/>
          </p:cNvSpPr>
          <p:nvPr/>
        </p:nvSpPr>
        <p:spPr bwMode="auto">
          <a:xfrm>
            <a:off x="1050290" y="1893889"/>
            <a:ext cx="3384550" cy="46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16" tIns="45607" rIns="91216" bIns="45607">
            <a:spAutoFit/>
          </a:bodyPr>
          <a:lstStyle/>
          <a:p>
            <a:pPr>
              <a:lnSpc>
                <a:spcPct val="80000"/>
              </a:lnSpc>
            </a:pPr>
            <a:r>
              <a:rPr lang="ru-RU" sz="1000" dirty="0">
                <a:latin typeface="Verdana" pitchFamily="34" charset="0"/>
              </a:rPr>
              <a:t>Осуществляется на электронной площадке </a:t>
            </a:r>
            <a:br>
              <a:rPr lang="ru-RU" sz="1000" dirty="0">
                <a:latin typeface="Verdana" pitchFamily="34" charset="0"/>
              </a:rPr>
            </a:br>
            <a:r>
              <a:rPr lang="ru-RU" sz="1000" dirty="0">
                <a:latin typeface="Verdana" pitchFamily="34" charset="0"/>
              </a:rPr>
              <a:t>для закупок у субъектов МСП </a:t>
            </a:r>
            <a:br>
              <a:rPr lang="ru-RU" sz="1000" dirty="0">
                <a:latin typeface="Verdana" pitchFamily="34" charset="0"/>
              </a:rPr>
            </a:br>
            <a:r>
              <a:rPr lang="ru-RU" sz="1000" dirty="0">
                <a:latin typeface="Verdana" pitchFamily="34" charset="0"/>
              </a:rPr>
              <a:t>(площадка ООО «РТС-тендер»)</a:t>
            </a:r>
          </a:p>
        </p:txBody>
      </p:sp>
      <p:sp>
        <p:nvSpPr>
          <p:cNvPr id="46087" name="Прямоугольник 9"/>
          <p:cNvSpPr>
            <a:spLocks noChangeArrowheads="1"/>
          </p:cNvSpPr>
          <p:nvPr/>
        </p:nvSpPr>
        <p:spPr bwMode="auto">
          <a:xfrm>
            <a:off x="1050290" y="2711451"/>
            <a:ext cx="35290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16" tIns="45607" rIns="91216" bIns="45607">
            <a:spAutoFit/>
          </a:bodyPr>
          <a:lstStyle/>
          <a:p>
            <a:r>
              <a:rPr lang="ru-RU" sz="1200" b="1" dirty="0">
                <a:latin typeface="Verdana" pitchFamily="34" charset="0"/>
              </a:rPr>
              <a:t>Цена договора</a:t>
            </a:r>
          </a:p>
        </p:txBody>
      </p:sp>
      <p:sp>
        <p:nvSpPr>
          <p:cNvPr id="46088" name="Прямоугольник 11"/>
          <p:cNvSpPr>
            <a:spLocks noChangeArrowheads="1"/>
          </p:cNvSpPr>
          <p:nvPr/>
        </p:nvSpPr>
        <p:spPr bwMode="auto">
          <a:xfrm>
            <a:off x="1050290" y="2994026"/>
            <a:ext cx="3457575" cy="399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16" tIns="45607" rIns="91216" bIns="45607">
            <a:spAutoFit/>
          </a:bodyPr>
          <a:lstStyle/>
          <a:p>
            <a:r>
              <a:rPr lang="ru-RU" sz="1000" dirty="0">
                <a:latin typeface="Verdana" pitchFamily="34" charset="0"/>
              </a:rPr>
              <a:t>Не должна превышать 20 млн. руб. </a:t>
            </a:r>
            <a:br>
              <a:rPr lang="ru-RU" sz="1000" dirty="0">
                <a:latin typeface="Verdana" pitchFamily="34" charset="0"/>
              </a:rPr>
            </a:br>
            <a:r>
              <a:rPr lang="ru-RU" sz="1000" dirty="0">
                <a:latin typeface="Verdana" pitchFamily="34" charset="0"/>
              </a:rPr>
              <a:t>с учетом НДС</a:t>
            </a:r>
          </a:p>
        </p:txBody>
      </p:sp>
      <p:sp>
        <p:nvSpPr>
          <p:cNvPr id="46091" name="Прямоугольник 14"/>
          <p:cNvSpPr>
            <a:spLocks noChangeArrowheads="1"/>
          </p:cNvSpPr>
          <p:nvPr/>
        </p:nvSpPr>
        <p:spPr bwMode="auto">
          <a:xfrm>
            <a:off x="1050290" y="3795713"/>
            <a:ext cx="3529013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16" tIns="45607" rIns="91216" bIns="45607">
            <a:spAutoFit/>
          </a:bodyPr>
          <a:lstStyle/>
          <a:p>
            <a:pPr>
              <a:lnSpc>
                <a:spcPct val="90000"/>
              </a:lnSpc>
            </a:pPr>
            <a:r>
              <a:rPr lang="ru-RU" sz="1200" b="1" dirty="0">
                <a:latin typeface="Verdana" pitchFamily="34" charset="0"/>
              </a:rPr>
              <a:t>Заказчик </a:t>
            </a:r>
          </a:p>
        </p:txBody>
      </p:sp>
      <p:sp>
        <p:nvSpPr>
          <p:cNvPr id="46092" name="Прямоугольник 16"/>
          <p:cNvSpPr>
            <a:spLocks noChangeArrowheads="1"/>
          </p:cNvSpPr>
          <p:nvPr/>
        </p:nvSpPr>
        <p:spPr bwMode="auto">
          <a:xfrm>
            <a:off x="5163185" y="1606551"/>
            <a:ext cx="34559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16" tIns="45607" rIns="91216" bIns="45607">
            <a:spAutoFit/>
          </a:bodyPr>
          <a:lstStyle/>
          <a:p>
            <a:pPr marL="84136"/>
            <a:r>
              <a:rPr lang="ru-RU" sz="1200" b="1" dirty="0">
                <a:solidFill>
                  <a:srgbClr val="000000"/>
                </a:solidFill>
                <a:latin typeface="Verdana" pitchFamily="34" charset="0"/>
              </a:rPr>
              <a:t>Участники</a:t>
            </a:r>
          </a:p>
        </p:txBody>
      </p:sp>
      <p:sp>
        <p:nvSpPr>
          <p:cNvPr id="46093" name="Прямоугольник 17"/>
          <p:cNvSpPr>
            <a:spLocks noChangeArrowheads="1"/>
          </p:cNvSpPr>
          <p:nvPr/>
        </p:nvSpPr>
        <p:spPr bwMode="auto">
          <a:xfrm>
            <a:off x="5234624" y="3000376"/>
            <a:ext cx="3455987" cy="46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16" tIns="45607" rIns="91216" bIns="45607">
            <a:spAutoFit/>
          </a:bodyPr>
          <a:lstStyle/>
          <a:p>
            <a:pPr>
              <a:lnSpc>
                <a:spcPct val="80000"/>
              </a:lnSpc>
            </a:pPr>
            <a:r>
              <a:rPr lang="ru-RU" sz="1000" dirty="0">
                <a:latin typeface="Verdana" pitchFamily="34" charset="0"/>
              </a:rPr>
              <a:t>Определяет предложения участников, </a:t>
            </a:r>
            <a:br>
              <a:rPr lang="ru-RU" sz="1000" dirty="0">
                <a:latin typeface="Verdana" pitchFamily="34" charset="0"/>
              </a:rPr>
            </a:br>
            <a:r>
              <a:rPr lang="ru-RU" sz="1000" dirty="0">
                <a:latin typeface="Verdana" pitchFamily="34" charset="0"/>
              </a:rPr>
              <a:t>соответствующие требованиям заказчика, </a:t>
            </a:r>
            <a:br>
              <a:rPr lang="ru-RU" sz="1000" dirty="0">
                <a:latin typeface="Verdana" pitchFamily="34" charset="0"/>
              </a:rPr>
            </a:br>
            <a:r>
              <a:rPr lang="ru-RU" sz="1000" dirty="0">
                <a:latin typeface="Verdana" pitchFamily="34" charset="0"/>
              </a:rPr>
              <a:t>и передает их заказчику</a:t>
            </a:r>
          </a:p>
        </p:txBody>
      </p:sp>
      <p:sp>
        <p:nvSpPr>
          <p:cNvPr id="46095" name="Прямоугольник 20"/>
          <p:cNvSpPr>
            <a:spLocks noChangeArrowheads="1"/>
          </p:cNvSpPr>
          <p:nvPr/>
        </p:nvSpPr>
        <p:spPr bwMode="auto">
          <a:xfrm>
            <a:off x="5234623" y="2711451"/>
            <a:ext cx="32400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16" tIns="45607" rIns="91216" bIns="45607">
            <a:spAutoFit/>
          </a:bodyPr>
          <a:lstStyle/>
          <a:p>
            <a:r>
              <a:rPr lang="ru-RU" sz="1200" b="1" dirty="0">
                <a:latin typeface="Verdana" pitchFamily="34" charset="0"/>
              </a:rPr>
              <a:t>Оператор электронной площадки</a:t>
            </a:r>
          </a:p>
        </p:txBody>
      </p:sp>
      <p:sp>
        <p:nvSpPr>
          <p:cNvPr id="46096" name="Прямоугольник 24"/>
          <p:cNvSpPr>
            <a:spLocks noChangeArrowheads="1"/>
          </p:cNvSpPr>
          <p:nvPr/>
        </p:nvSpPr>
        <p:spPr bwMode="auto">
          <a:xfrm>
            <a:off x="5234623" y="1924051"/>
            <a:ext cx="3384550" cy="338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16" tIns="45607" rIns="91216" bIns="45607">
            <a:spAutoFit/>
          </a:bodyPr>
          <a:lstStyle/>
          <a:p>
            <a:pPr>
              <a:lnSpc>
                <a:spcPct val="80000"/>
              </a:lnSpc>
            </a:pPr>
            <a:r>
              <a:rPr lang="ru-RU" sz="1000" dirty="0">
                <a:latin typeface="Verdana" pitchFamily="34" charset="0"/>
              </a:rPr>
              <a:t>Размещают предложения о поставке товара, </a:t>
            </a:r>
            <a:br>
              <a:rPr lang="ru-RU" sz="1000" dirty="0">
                <a:latin typeface="Verdana" pitchFamily="34" charset="0"/>
              </a:rPr>
            </a:br>
            <a:r>
              <a:rPr lang="ru-RU" sz="1000" dirty="0">
                <a:latin typeface="Verdana" pitchFamily="34" charset="0"/>
              </a:rPr>
              <a:t>выполнении работы, оказании услуги</a:t>
            </a:r>
          </a:p>
        </p:txBody>
      </p:sp>
      <p:sp>
        <p:nvSpPr>
          <p:cNvPr id="46098" name="Прямоугольник 21"/>
          <p:cNvSpPr>
            <a:spLocks noChangeArrowheads="1"/>
          </p:cNvSpPr>
          <p:nvPr/>
        </p:nvSpPr>
        <p:spPr bwMode="auto">
          <a:xfrm>
            <a:off x="395288" y="411164"/>
            <a:ext cx="8424862" cy="535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6" tIns="45712" rIns="91426" bIns="45712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cap="all" dirty="0">
                <a:latin typeface="Verdana" pitchFamily="34" charset="0"/>
              </a:rPr>
              <a:t>Особенности закупок </a:t>
            </a:r>
            <a:r>
              <a:rPr lang="ru-RU" altLang="ru-RU" b="1" cap="all" dirty="0">
                <a:latin typeface="Verdana" pitchFamily="34" charset="0"/>
              </a:rPr>
              <a:t>среди</a:t>
            </a:r>
            <a:r>
              <a:rPr lang="ru-RU" b="1" cap="all" dirty="0">
                <a:latin typeface="Verdana" pitchFamily="34" charset="0"/>
              </a:rPr>
              <a:t> субъектов МСП в электронном магазине ОАО «РЖД»</a:t>
            </a:r>
            <a:endParaRPr lang="ru-RU" b="1" cap="all" dirty="0"/>
          </a:p>
        </p:txBody>
      </p:sp>
      <p:sp>
        <p:nvSpPr>
          <p:cNvPr id="46099" name="Прямоугольник 22"/>
          <p:cNvSpPr>
            <a:spLocks noChangeArrowheads="1"/>
          </p:cNvSpPr>
          <p:nvPr/>
        </p:nvSpPr>
        <p:spPr bwMode="auto">
          <a:xfrm>
            <a:off x="279280" y="4762832"/>
            <a:ext cx="8064500" cy="215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6" tIns="45712" rIns="91426" bIns="45712">
            <a:spAutoFit/>
          </a:bodyPr>
          <a:lstStyle/>
          <a:p>
            <a:r>
              <a:rPr lang="ru-RU" sz="800" dirty="0">
                <a:solidFill>
                  <a:srgbClr val="E21A1A"/>
                </a:solidFill>
                <a:latin typeface="Verdana" pitchFamily="34" charset="0"/>
              </a:rPr>
              <a:t>* На основании постановления Правительства Российской Федерации от 16 декабря 2021 г. № 2323 </a:t>
            </a:r>
            <a:endParaRPr lang="ru-RU" sz="800" dirty="0">
              <a:solidFill>
                <a:srgbClr val="E21A1A"/>
              </a:solidFill>
            </a:endParaRPr>
          </a:p>
        </p:txBody>
      </p:sp>
      <p:sp>
        <p:nvSpPr>
          <p:cNvPr id="46100" name="Прямоугольник 27"/>
          <p:cNvSpPr>
            <a:spLocks noChangeArrowheads="1"/>
          </p:cNvSpPr>
          <p:nvPr/>
        </p:nvSpPr>
        <p:spPr bwMode="auto">
          <a:xfrm>
            <a:off x="395288" y="1045106"/>
            <a:ext cx="8353425" cy="437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6" tIns="45712" rIns="91426" bIns="45712">
            <a:spAutoFit/>
          </a:bodyPr>
          <a:lstStyle/>
          <a:p>
            <a:pPr>
              <a:lnSpc>
                <a:spcPct val="80000"/>
              </a:lnSpc>
            </a:pPr>
            <a:r>
              <a:rPr lang="ru-RU" sz="1200" dirty="0">
                <a:latin typeface="Verdana" pitchFamily="34" charset="0"/>
              </a:rPr>
              <a:t>С</a:t>
            </a:r>
            <a:r>
              <a:rPr lang="ru-RU" sz="1200" b="1" dirty="0">
                <a:latin typeface="Verdana" pitchFamily="34" charset="0"/>
              </a:rPr>
              <a:t> </a:t>
            </a:r>
            <a:r>
              <a:rPr lang="en-US" sz="1600" b="1" dirty="0">
                <a:solidFill>
                  <a:srgbClr val="E21A1A"/>
                </a:solidFill>
                <a:latin typeface="Verdana" pitchFamily="34" charset="0"/>
              </a:rPr>
              <a:t>0</a:t>
            </a:r>
            <a:r>
              <a:rPr lang="ru-RU" sz="1600" b="1" dirty="0">
                <a:solidFill>
                  <a:srgbClr val="E21A1A"/>
                </a:solidFill>
                <a:latin typeface="Verdana" pitchFamily="34" charset="0"/>
              </a:rPr>
              <a:t>1 июля 2022 г. </a:t>
            </a:r>
            <a:r>
              <a:rPr lang="ru-RU" sz="1200" dirty="0">
                <a:latin typeface="Verdana" pitchFamily="34" charset="0"/>
              </a:rPr>
              <a:t>предусмотрена возможность проведения закупок исключительно среди субъектов МСП в электронном магазине</a:t>
            </a:r>
            <a:r>
              <a:rPr lang="ru-RU" sz="1200" dirty="0">
                <a:solidFill>
                  <a:srgbClr val="E21A1A"/>
                </a:solidFill>
                <a:latin typeface="Verdana" pitchFamily="34" charset="0"/>
              </a:rPr>
              <a:t>*</a:t>
            </a:r>
          </a:p>
        </p:txBody>
      </p:sp>
      <p:sp>
        <p:nvSpPr>
          <p:cNvPr id="46101" name="Прямоугольник 28"/>
          <p:cNvSpPr>
            <a:spLocks noChangeArrowheads="1"/>
          </p:cNvSpPr>
          <p:nvPr/>
        </p:nvSpPr>
        <p:spPr bwMode="auto">
          <a:xfrm>
            <a:off x="5234624" y="4122738"/>
            <a:ext cx="3455987" cy="584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16" tIns="45607" rIns="91216" bIns="45607">
            <a:spAutoFit/>
          </a:bodyPr>
          <a:lstStyle/>
          <a:p>
            <a:pPr>
              <a:lnSpc>
                <a:spcPct val="80000"/>
              </a:lnSpc>
            </a:pPr>
            <a:r>
              <a:rPr lang="ru-RU" sz="1000" dirty="0">
                <a:latin typeface="Verdana" pitchFamily="34" charset="0"/>
              </a:rPr>
              <a:t>Заказчик на основании критериев оценки, предусмотренных в положении о закупке, определяет участника, с которым будет заключен договор</a:t>
            </a:r>
          </a:p>
        </p:txBody>
      </p:sp>
      <p:sp>
        <p:nvSpPr>
          <p:cNvPr id="46103" name="Прямоугольник 30"/>
          <p:cNvSpPr>
            <a:spLocks noChangeArrowheads="1"/>
          </p:cNvSpPr>
          <p:nvPr/>
        </p:nvSpPr>
        <p:spPr bwMode="auto">
          <a:xfrm>
            <a:off x="5163186" y="3795713"/>
            <a:ext cx="3095625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216" tIns="45607" rIns="91216" bIns="45607">
            <a:spAutoFit/>
          </a:bodyPr>
          <a:lstStyle/>
          <a:p>
            <a:r>
              <a:rPr lang="ru-RU" sz="1200" b="1" dirty="0">
                <a:latin typeface="Verdana" pitchFamily="34" charset="0"/>
              </a:rPr>
              <a:t>  Победитель</a:t>
            </a:r>
          </a:p>
        </p:txBody>
      </p:sp>
      <p:sp>
        <p:nvSpPr>
          <p:cNvPr id="46104" name="Прямоугольник 31"/>
          <p:cNvSpPr>
            <a:spLocks noChangeArrowheads="1"/>
          </p:cNvSpPr>
          <p:nvPr/>
        </p:nvSpPr>
        <p:spPr bwMode="auto">
          <a:xfrm>
            <a:off x="1050290" y="4084639"/>
            <a:ext cx="3168650" cy="315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53" tIns="34281" rIns="68553" bIns="34281">
            <a:spAutoFit/>
          </a:bodyPr>
          <a:lstStyle/>
          <a:p>
            <a:pPr>
              <a:lnSpc>
                <a:spcPct val="80000"/>
              </a:lnSpc>
            </a:pPr>
            <a:r>
              <a:rPr lang="ru-RU" sz="1000" dirty="0">
                <a:latin typeface="Verdana" pitchFamily="34" charset="0"/>
              </a:rPr>
              <a:t>Размещает информацию о закупаемом товаре, работе, услуге</a:t>
            </a:r>
          </a:p>
        </p:txBody>
      </p:sp>
      <p:sp>
        <p:nvSpPr>
          <p:cNvPr id="25" name="Номер слайда 24"/>
          <p:cNvSpPr>
            <a:spLocks noGrp="1"/>
          </p:cNvSpPr>
          <p:nvPr>
            <p:ph type="sldNum" sz="quarter" idx="12"/>
          </p:nvPr>
        </p:nvSpPr>
        <p:spPr>
          <a:xfrm>
            <a:off x="7010400" y="4868864"/>
            <a:ext cx="2133600" cy="274637"/>
          </a:xfrm>
        </p:spPr>
        <p:txBody>
          <a:bodyPr/>
          <a:lstStyle/>
          <a:p>
            <a:pPr>
              <a:defRPr/>
            </a:pPr>
            <a:fld id="{11C0AB8C-CACD-44C9-AC6C-E7599B446AA0}" type="slidenum">
              <a:rPr lang="ru-RU" smtClean="0"/>
              <a:pPr>
                <a:defRPr/>
              </a:pPr>
              <a:t>6</a:t>
            </a:fld>
            <a:endParaRPr lang="ru-RU" dirty="0"/>
          </a:p>
        </p:txBody>
      </p:sp>
      <p:sp>
        <p:nvSpPr>
          <p:cNvPr id="26" name="Прямоугольник 25">
            <a:extLst/>
          </p:cNvPr>
          <p:cNvSpPr/>
          <p:nvPr/>
        </p:nvSpPr>
        <p:spPr>
          <a:xfrm>
            <a:off x="395288" y="1671612"/>
            <a:ext cx="539750" cy="541338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4" tIns="34183" rIns="68384" bIns="34183" anchor="ctr"/>
          <a:lstStyle/>
          <a:p>
            <a:pPr algn="ctr">
              <a:defRPr/>
            </a:pPr>
            <a:r>
              <a:rPr lang="ru-RU" sz="4000" dirty="0">
                <a:latin typeface="Verdana" pitchFamily="34" charset="0"/>
                <a:ea typeface="Verdana" pitchFamily="34" charset="0"/>
              </a:rPr>
              <a:t>1</a:t>
            </a:r>
          </a:p>
        </p:txBody>
      </p:sp>
      <p:sp>
        <p:nvSpPr>
          <p:cNvPr id="27" name="Прямоугольник 26">
            <a:extLst/>
          </p:cNvPr>
          <p:cNvSpPr/>
          <p:nvPr/>
        </p:nvSpPr>
        <p:spPr>
          <a:xfrm>
            <a:off x="395288" y="2787625"/>
            <a:ext cx="539750" cy="539750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4" tIns="34183" rIns="68384" bIns="34183" anchor="ctr"/>
          <a:lstStyle/>
          <a:p>
            <a:pPr algn="ctr">
              <a:defRPr/>
            </a:pPr>
            <a:r>
              <a:rPr lang="ru-RU" sz="4000" dirty="0">
                <a:latin typeface="Verdana" pitchFamily="34" charset="0"/>
                <a:ea typeface="Verdana" pitchFamily="34" charset="0"/>
              </a:rPr>
              <a:t>2</a:t>
            </a:r>
          </a:p>
        </p:txBody>
      </p:sp>
      <p:sp>
        <p:nvSpPr>
          <p:cNvPr id="28" name="Прямоугольник 27">
            <a:extLst/>
          </p:cNvPr>
          <p:cNvSpPr/>
          <p:nvPr/>
        </p:nvSpPr>
        <p:spPr>
          <a:xfrm>
            <a:off x="395288" y="3832200"/>
            <a:ext cx="539750" cy="539750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4" tIns="34183" rIns="68384" bIns="34183" anchor="ctr"/>
          <a:lstStyle/>
          <a:p>
            <a:pPr algn="ctr">
              <a:defRPr/>
            </a:pPr>
            <a:r>
              <a:rPr lang="ru-RU" sz="4000" dirty="0">
                <a:latin typeface="Verdana" pitchFamily="34" charset="0"/>
                <a:ea typeface="Verdana" pitchFamily="34" charset="0"/>
              </a:rPr>
              <a:t>3</a:t>
            </a:r>
          </a:p>
        </p:txBody>
      </p:sp>
      <p:sp>
        <p:nvSpPr>
          <p:cNvPr id="29" name="Прямоугольник 28">
            <a:extLst/>
          </p:cNvPr>
          <p:cNvSpPr/>
          <p:nvPr/>
        </p:nvSpPr>
        <p:spPr>
          <a:xfrm>
            <a:off x="4608314" y="1671612"/>
            <a:ext cx="539750" cy="541338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4" tIns="34183" rIns="68384" bIns="34183" anchor="ctr"/>
          <a:lstStyle/>
          <a:p>
            <a:pPr algn="ctr">
              <a:defRPr/>
            </a:pPr>
            <a:r>
              <a:rPr lang="ru-RU" sz="4000" dirty="0">
                <a:latin typeface="Verdana" pitchFamily="34" charset="0"/>
                <a:ea typeface="Verdana" pitchFamily="34" charset="0"/>
              </a:rPr>
              <a:t>4</a:t>
            </a:r>
          </a:p>
        </p:txBody>
      </p:sp>
      <p:sp>
        <p:nvSpPr>
          <p:cNvPr id="31" name="Прямоугольник 30">
            <a:extLst/>
          </p:cNvPr>
          <p:cNvSpPr/>
          <p:nvPr/>
        </p:nvSpPr>
        <p:spPr>
          <a:xfrm>
            <a:off x="4608314" y="2787625"/>
            <a:ext cx="539750" cy="539750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4" tIns="34183" rIns="68384" bIns="34183" anchor="ctr"/>
          <a:lstStyle/>
          <a:p>
            <a:pPr algn="ctr">
              <a:defRPr/>
            </a:pPr>
            <a:r>
              <a:rPr lang="ru-RU" sz="4000" dirty="0">
                <a:latin typeface="Verdana" pitchFamily="34" charset="0"/>
                <a:ea typeface="Verdana" pitchFamily="34" charset="0"/>
              </a:rPr>
              <a:t>5</a:t>
            </a:r>
          </a:p>
        </p:txBody>
      </p:sp>
      <p:sp>
        <p:nvSpPr>
          <p:cNvPr id="32" name="Прямоугольник 31">
            <a:extLst/>
          </p:cNvPr>
          <p:cNvSpPr/>
          <p:nvPr/>
        </p:nvSpPr>
        <p:spPr>
          <a:xfrm>
            <a:off x="4608314" y="3832200"/>
            <a:ext cx="539750" cy="539750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84" tIns="34183" rIns="68384" bIns="34183" anchor="ctr"/>
          <a:lstStyle/>
          <a:p>
            <a:pPr algn="ctr">
              <a:defRPr/>
            </a:pPr>
            <a:r>
              <a:rPr lang="ru-RU" sz="4000" dirty="0">
                <a:latin typeface="Verdana" pitchFamily="34" charset="0"/>
                <a:ea typeface="Verdana" pitchFamily="34" charset="0"/>
              </a:rPr>
              <a:t>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Рисунок 13" descr="a675e76d-a83c-4418-acfc-f23ac9395750.jpeg"/>
          <p:cNvPicPr>
            <a:picLocks noChangeAspect="1"/>
          </p:cNvPicPr>
          <p:nvPr/>
        </p:nvPicPr>
        <p:blipFill>
          <a:blip r:embed="rId2" cstate="print"/>
          <a:srcRect l="30247" r="28641"/>
          <a:stretch>
            <a:fillRect/>
          </a:stretch>
        </p:blipFill>
        <p:spPr bwMode="auto">
          <a:xfrm>
            <a:off x="6372226" y="0"/>
            <a:ext cx="27717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Прямоугольник 17"/>
          <p:cNvSpPr>
            <a:spLocks noChangeArrowheads="1"/>
          </p:cNvSpPr>
          <p:nvPr/>
        </p:nvSpPr>
        <p:spPr bwMode="auto">
          <a:xfrm>
            <a:off x="350824" y="411163"/>
            <a:ext cx="4437200" cy="290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60" tIns="34279" rIns="68560" bIns="34279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cap="all" dirty="0">
                <a:latin typeface="Verdana" pitchFamily="34" charset="0"/>
              </a:rPr>
              <a:t>Единое окно инноваций</a:t>
            </a:r>
          </a:p>
        </p:txBody>
      </p:sp>
      <p:sp>
        <p:nvSpPr>
          <p:cNvPr id="21" name="Прямоугольник 20">
            <a:extLst/>
          </p:cNvPr>
          <p:cNvSpPr/>
          <p:nvPr/>
        </p:nvSpPr>
        <p:spPr>
          <a:xfrm>
            <a:off x="402590" y="1601788"/>
            <a:ext cx="969963" cy="969962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r>
              <a:rPr lang="ru-RU" sz="4500" b="1" dirty="0">
                <a:latin typeface="Verdana" panose="020B0604030504040204" pitchFamily="34" charset="0"/>
                <a:ea typeface="Verdana" panose="020B0604030504040204" pitchFamily="34" charset="0"/>
              </a:rPr>
              <a:t>1</a:t>
            </a:r>
          </a:p>
        </p:txBody>
      </p:sp>
      <p:sp>
        <p:nvSpPr>
          <p:cNvPr id="24" name="Прямоугольник 23">
            <a:extLst/>
          </p:cNvPr>
          <p:cNvSpPr/>
          <p:nvPr/>
        </p:nvSpPr>
        <p:spPr>
          <a:xfrm>
            <a:off x="3334703" y="1601788"/>
            <a:ext cx="969962" cy="969962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r>
              <a:rPr lang="ru-RU" sz="4500" b="1" dirty="0">
                <a:latin typeface="Verdana" panose="020B0604030504040204" pitchFamily="34" charset="0"/>
                <a:ea typeface="Verdana" panose="020B0604030504040204" pitchFamily="34" charset="0"/>
              </a:rPr>
              <a:t>2</a:t>
            </a:r>
          </a:p>
        </p:txBody>
      </p:sp>
      <p:sp>
        <p:nvSpPr>
          <p:cNvPr id="47110" name="TextBox 24"/>
          <p:cNvSpPr txBox="1">
            <a:spLocks noChangeArrowheads="1"/>
          </p:cNvSpPr>
          <p:nvPr/>
        </p:nvSpPr>
        <p:spPr bwMode="auto">
          <a:xfrm>
            <a:off x="386715" y="2843213"/>
            <a:ext cx="2592388" cy="99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r>
              <a:rPr lang="ru-RU" sz="1200" dirty="0">
                <a:latin typeface="Verdana" pitchFamily="34" charset="0"/>
              </a:rPr>
              <a:t>Обеспечивает прием инновационных предложений и их последующее рассмотрение специалистами </a:t>
            </a:r>
            <a:br>
              <a:rPr lang="ru-RU" sz="1200" dirty="0">
                <a:latin typeface="Verdana" pitchFamily="34" charset="0"/>
              </a:rPr>
            </a:br>
            <a:r>
              <a:rPr lang="ru-RU" sz="1200" dirty="0">
                <a:latin typeface="Verdana" pitchFamily="34" charset="0"/>
              </a:rPr>
              <a:t>ОАО «РЖД»</a:t>
            </a:r>
          </a:p>
        </p:txBody>
      </p:sp>
      <p:sp>
        <p:nvSpPr>
          <p:cNvPr id="47111" name="TextBox 25"/>
          <p:cNvSpPr txBox="1">
            <a:spLocks noChangeArrowheads="1"/>
          </p:cNvSpPr>
          <p:nvPr/>
        </p:nvSpPr>
        <p:spPr bwMode="auto">
          <a:xfrm>
            <a:off x="3356929" y="2843214"/>
            <a:ext cx="2808287" cy="992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r>
              <a:rPr lang="ru-RU" sz="1200" dirty="0">
                <a:latin typeface="Verdana" pitchFamily="34" charset="0"/>
              </a:rPr>
              <a:t>Предложения могут поступать как от физических, </a:t>
            </a:r>
            <a:br>
              <a:rPr lang="ru-RU" sz="1200" dirty="0">
                <a:latin typeface="Verdana" pitchFamily="34" charset="0"/>
              </a:rPr>
            </a:br>
            <a:r>
              <a:rPr lang="ru-RU" sz="1200" dirty="0">
                <a:latin typeface="Verdana" pitchFamily="34" charset="0"/>
              </a:rPr>
              <a:t>так и от юридических лиц различных организационно-правовых форм </a:t>
            </a:r>
          </a:p>
        </p:txBody>
      </p:sp>
      <p:sp>
        <p:nvSpPr>
          <p:cNvPr id="3" name="Прямоугольник 2">
            <a:extLst/>
          </p:cNvPr>
          <p:cNvSpPr/>
          <p:nvPr/>
        </p:nvSpPr>
        <p:spPr>
          <a:xfrm>
            <a:off x="6372226" y="0"/>
            <a:ext cx="2771775" cy="5143500"/>
          </a:xfrm>
          <a:prstGeom prst="rect">
            <a:avLst/>
          </a:prstGeom>
          <a:solidFill>
            <a:schemeClr val="bg1">
              <a:lumMod val="9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Равнобедренный треугольник 26">
            <a:extLst/>
          </p:cNvPr>
          <p:cNvSpPr/>
          <p:nvPr/>
        </p:nvSpPr>
        <p:spPr>
          <a:xfrm rot="5400000">
            <a:off x="5720557" y="507206"/>
            <a:ext cx="776288" cy="371475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7114" name="TextBox 27"/>
          <p:cNvSpPr txBox="1">
            <a:spLocks noChangeArrowheads="1"/>
          </p:cNvSpPr>
          <p:nvPr/>
        </p:nvSpPr>
        <p:spPr bwMode="auto">
          <a:xfrm>
            <a:off x="6372200" y="1924050"/>
            <a:ext cx="2447951" cy="191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60" tIns="34279" rIns="68560" bIns="34279">
            <a:spAutoFit/>
          </a:bodyPr>
          <a:lstStyle/>
          <a:p>
            <a:pPr algn="ctr" defTabSz="442902">
              <a:spcAft>
                <a:spcPct val="35000"/>
              </a:spcAft>
            </a:pPr>
            <a:r>
              <a:rPr lang="ru-RU" sz="1500" dirty="0">
                <a:latin typeface="Verdana" pitchFamily="34" charset="0"/>
              </a:rPr>
              <a:t>Создано </a:t>
            </a:r>
            <a:br>
              <a:rPr lang="ru-RU" sz="1500" dirty="0">
                <a:latin typeface="Verdana" pitchFamily="34" charset="0"/>
              </a:rPr>
            </a:br>
            <a:r>
              <a:rPr lang="ru-RU" sz="1500" dirty="0">
                <a:latin typeface="Verdana" pitchFamily="34" charset="0"/>
              </a:rPr>
              <a:t>для приема</a:t>
            </a:r>
            <a:r>
              <a:rPr lang="en-US" sz="1500" dirty="0">
                <a:latin typeface="Verdana" pitchFamily="34" charset="0"/>
              </a:rPr>
              <a:t> </a:t>
            </a:r>
            <a:r>
              <a:rPr lang="ru-RU" sz="1500" dirty="0">
                <a:latin typeface="Verdana" pitchFamily="34" charset="0"/>
              </a:rPr>
              <a:t>инновационных перспективных предложений, которые могут быть применены </a:t>
            </a:r>
            <a:br>
              <a:rPr lang="ru-RU" sz="1500" dirty="0">
                <a:latin typeface="Verdana" pitchFamily="34" charset="0"/>
              </a:rPr>
            </a:br>
            <a:r>
              <a:rPr lang="ru-RU" sz="1500" dirty="0">
                <a:latin typeface="Verdana" pitchFamily="34" charset="0"/>
              </a:rPr>
              <a:t>в интересах </a:t>
            </a:r>
            <a:br>
              <a:rPr lang="ru-RU" sz="1500" dirty="0">
                <a:latin typeface="Verdana" pitchFamily="34" charset="0"/>
              </a:rPr>
            </a:br>
            <a:r>
              <a:rPr lang="ru-RU" sz="1500" dirty="0">
                <a:latin typeface="Verdana" pitchFamily="34" charset="0"/>
              </a:rPr>
              <a:t>ОАО «РЖД» </a:t>
            </a:r>
          </a:p>
        </p:txBody>
      </p:sp>
      <p:pic>
        <p:nvPicPr>
          <p:cNvPr id="47115" name="Рисунок 30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69176" y="411163"/>
            <a:ext cx="1774825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Прямоугольник: скругленные углы 31">
            <a:hlinkClick r:id="rId4"/>
            <a:extLst/>
          </p:cNvPr>
          <p:cNvSpPr/>
          <p:nvPr/>
        </p:nvSpPr>
        <p:spPr>
          <a:xfrm>
            <a:off x="6420486" y="4337050"/>
            <a:ext cx="2411413" cy="395288"/>
          </a:xfrm>
          <a:prstGeom prst="roundRect">
            <a:avLst>
              <a:gd name="adj" fmla="val 50000"/>
            </a:avLst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r>
              <a:rPr lang="ru-RU" sz="1200" dirty="0">
                <a:solidFill>
                  <a:srgbClr val="FFFFFF"/>
                </a:solidFill>
                <a:latin typeface="Verdana" pitchFamily="34" charset="0"/>
                <a:cs typeface="Arial" pitchFamily="34" charset="0"/>
                <a:hlinkClick r:id="rId5"/>
              </a:rPr>
              <a:t>ПОДАТЬ ПРЕДЛОЖЕНИЕ</a:t>
            </a:r>
            <a:endParaRPr lang="ru-RU" sz="1200" dirty="0">
              <a:solidFill>
                <a:srgbClr val="FFFFFF"/>
              </a:solidFill>
              <a:latin typeface="Verdana" pitchFamily="34" charset="0"/>
              <a:cs typeface="Arial" pitchFamily="34" charset="0"/>
            </a:endParaRPr>
          </a:p>
        </p:txBody>
      </p:sp>
      <p:sp>
        <p:nvSpPr>
          <p:cNvPr id="15" name="Номер слайда 8"/>
          <p:cNvSpPr txBox="1">
            <a:spLocks noGrp="1"/>
          </p:cNvSpPr>
          <p:nvPr/>
        </p:nvSpPr>
        <p:spPr bwMode="auto">
          <a:xfrm>
            <a:off x="19868" y="4875614"/>
            <a:ext cx="447676" cy="267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6" tIns="45713" rIns="91426" bIns="45713" anchor="ctr"/>
          <a:lstStyle/>
          <a:p>
            <a:pPr algn="ctr" defTabSz="914298"/>
            <a:fld id="{C2D18F05-8DEF-4E8E-B054-779EA6675799}" type="slidenum">
              <a:rPr lang="ru-RU" sz="100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algn="ctr" defTabSz="914298"/>
              <a:t>7</a:t>
            </a:fld>
            <a:endParaRPr lang="ru-RU" sz="1000" dirty="0">
              <a:solidFill>
                <a:srgbClr val="898989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0686" y="4929706"/>
            <a:ext cx="5285418" cy="153888"/>
          </a:xfrm>
          <a:prstGeom prst="rect">
            <a:avLst/>
          </a:prstGeom>
          <a:noFill/>
        </p:spPr>
        <p:txBody>
          <a:bodyPr wrap="square" lIns="91430" tIns="0" rIns="91430" bIns="0" rtlCol="0">
            <a:spAutoFit/>
          </a:bodyPr>
          <a:lstStyle/>
          <a:p>
            <a:pPr defTabSz="914298"/>
            <a:r>
              <a:rPr lang="en-US" sz="1000" dirty="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| </a:t>
            </a:r>
            <a:r>
              <a:rPr lang="ru-RU" sz="1000" dirty="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Калининградская железная дорога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raphic 68"/>
          <p:cNvSpPr/>
          <p:nvPr/>
        </p:nvSpPr>
        <p:spPr>
          <a:xfrm>
            <a:off x="2915816" y="2643758"/>
            <a:ext cx="335972" cy="3358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5" h="21515" extrusionOk="0">
                <a:moveTo>
                  <a:pt x="20877" y="13915"/>
                </a:moveTo>
                <a:lnTo>
                  <a:pt x="19983" y="13767"/>
                </a:lnTo>
                <a:cubicBezTo>
                  <a:pt x="19865" y="13305"/>
                  <a:pt x="19681" y="12863"/>
                  <a:pt x="19438" y="12453"/>
                </a:cubicBezTo>
                <a:lnTo>
                  <a:pt x="19966" y="11714"/>
                </a:lnTo>
                <a:cubicBezTo>
                  <a:pt x="20182" y="11411"/>
                  <a:pt x="20148" y="10995"/>
                  <a:pt x="19884" y="10732"/>
                </a:cubicBezTo>
                <a:lnTo>
                  <a:pt x="19352" y="10200"/>
                </a:lnTo>
                <a:cubicBezTo>
                  <a:pt x="19089" y="9936"/>
                  <a:pt x="18673" y="9902"/>
                  <a:pt x="18370" y="10119"/>
                </a:cubicBezTo>
                <a:lnTo>
                  <a:pt x="17632" y="10646"/>
                </a:lnTo>
                <a:cubicBezTo>
                  <a:pt x="17222" y="10403"/>
                  <a:pt x="16779" y="10219"/>
                  <a:pt x="16318" y="10101"/>
                </a:cubicBezTo>
                <a:lnTo>
                  <a:pt x="16169" y="9207"/>
                </a:lnTo>
                <a:cubicBezTo>
                  <a:pt x="16108" y="8840"/>
                  <a:pt x="15791" y="8571"/>
                  <a:pt x="15420" y="8569"/>
                </a:cubicBezTo>
                <a:lnTo>
                  <a:pt x="14664" y="8569"/>
                </a:lnTo>
                <a:cubicBezTo>
                  <a:pt x="14292" y="8571"/>
                  <a:pt x="13976" y="8840"/>
                  <a:pt x="13914" y="9207"/>
                </a:cubicBezTo>
                <a:lnTo>
                  <a:pt x="13766" y="10101"/>
                </a:lnTo>
                <a:cubicBezTo>
                  <a:pt x="13304" y="10219"/>
                  <a:pt x="12862" y="10403"/>
                  <a:pt x="12452" y="10646"/>
                </a:cubicBezTo>
                <a:lnTo>
                  <a:pt x="11713" y="10118"/>
                </a:lnTo>
                <a:cubicBezTo>
                  <a:pt x="11410" y="9901"/>
                  <a:pt x="10995" y="9936"/>
                  <a:pt x="10732" y="10200"/>
                </a:cubicBezTo>
                <a:lnTo>
                  <a:pt x="10199" y="10732"/>
                </a:lnTo>
                <a:cubicBezTo>
                  <a:pt x="9936" y="10995"/>
                  <a:pt x="9902" y="11411"/>
                  <a:pt x="10118" y="11714"/>
                </a:cubicBezTo>
                <a:lnTo>
                  <a:pt x="10646" y="12453"/>
                </a:lnTo>
                <a:cubicBezTo>
                  <a:pt x="10403" y="12863"/>
                  <a:pt x="10219" y="13305"/>
                  <a:pt x="10101" y="13767"/>
                </a:cubicBezTo>
                <a:lnTo>
                  <a:pt x="9207" y="13915"/>
                </a:lnTo>
                <a:cubicBezTo>
                  <a:pt x="8840" y="13977"/>
                  <a:pt x="8571" y="14293"/>
                  <a:pt x="8569" y="14665"/>
                </a:cubicBezTo>
                <a:lnTo>
                  <a:pt x="8569" y="15419"/>
                </a:lnTo>
                <a:cubicBezTo>
                  <a:pt x="8571" y="15791"/>
                  <a:pt x="8840" y="16108"/>
                  <a:pt x="9207" y="16169"/>
                </a:cubicBezTo>
                <a:lnTo>
                  <a:pt x="10101" y="16317"/>
                </a:lnTo>
                <a:cubicBezTo>
                  <a:pt x="10219" y="16779"/>
                  <a:pt x="10403" y="17221"/>
                  <a:pt x="10646" y="17631"/>
                </a:cubicBezTo>
                <a:lnTo>
                  <a:pt x="10118" y="18370"/>
                </a:lnTo>
                <a:cubicBezTo>
                  <a:pt x="9902" y="18673"/>
                  <a:pt x="9936" y="19089"/>
                  <a:pt x="10199" y="19352"/>
                </a:cubicBezTo>
                <a:lnTo>
                  <a:pt x="10732" y="19885"/>
                </a:lnTo>
                <a:cubicBezTo>
                  <a:pt x="10995" y="20148"/>
                  <a:pt x="11410" y="20183"/>
                  <a:pt x="11713" y="19966"/>
                </a:cubicBezTo>
                <a:lnTo>
                  <a:pt x="12452" y="19438"/>
                </a:lnTo>
                <a:cubicBezTo>
                  <a:pt x="12862" y="19681"/>
                  <a:pt x="13304" y="19865"/>
                  <a:pt x="13766" y="19983"/>
                </a:cubicBezTo>
                <a:lnTo>
                  <a:pt x="13914" y="20878"/>
                </a:lnTo>
                <a:cubicBezTo>
                  <a:pt x="13976" y="21245"/>
                  <a:pt x="14292" y="21514"/>
                  <a:pt x="14664" y="21515"/>
                </a:cubicBezTo>
                <a:lnTo>
                  <a:pt x="15418" y="21515"/>
                </a:lnTo>
                <a:cubicBezTo>
                  <a:pt x="15789" y="21514"/>
                  <a:pt x="16106" y="21245"/>
                  <a:pt x="16167" y="20878"/>
                </a:cubicBezTo>
                <a:lnTo>
                  <a:pt x="16316" y="19983"/>
                </a:lnTo>
                <a:cubicBezTo>
                  <a:pt x="16777" y="19865"/>
                  <a:pt x="17220" y="19681"/>
                  <a:pt x="17630" y="19438"/>
                </a:cubicBezTo>
                <a:lnTo>
                  <a:pt x="18368" y="19966"/>
                </a:lnTo>
                <a:cubicBezTo>
                  <a:pt x="18671" y="20183"/>
                  <a:pt x="19087" y="20148"/>
                  <a:pt x="19350" y="19885"/>
                </a:cubicBezTo>
                <a:lnTo>
                  <a:pt x="19882" y="19352"/>
                </a:lnTo>
                <a:cubicBezTo>
                  <a:pt x="20146" y="19089"/>
                  <a:pt x="20180" y="18674"/>
                  <a:pt x="19964" y="18370"/>
                </a:cubicBezTo>
                <a:lnTo>
                  <a:pt x="19439" y="17634"/>
                </a:lnTo>
                <a:cubicBezTo>
                  <a:pt x="19681" y="17224"/>
                  <a:pt x="19865" y="16782"/>
                  <a:pt x="19984" y="16320"/>
                </a:cubicBezTo>
                <a:lnTo>
                  <a:pt x="20878" y="16171"/>
                </a:lnTo>
                <a:cubicBezTo>
                  <a:pt x="21245" y="16110"/>
                  <a:pt x="21514" y="15794"/>
                  <a:pt x="21515" y="15422"/>
                </a:cubicBezTo>
                <a:lnTo>
                  <a:pt x="21515" y="14667"/>
                </a:lnTo>
                <a:cubicBezTo>
                  <a:pt x="21515" y="14294"/>
                  <a:pt x="21245" y="13976"/>
                  <a:pt x="20877" y="13915"/>
                </a:cubicBezTo>
                <a:close/>
                <a:moveTo>
                  <a:pt x="15041" y="18111"/>
                </a:moveTo>
                <a:cubicBezTo>
                  <a:pt x="13347" y="18111"/>
                  <a:pt x="11974" y="16738"/>
                  <a:pt x="11974" y="15044"/>
                </a:cubicBezTo>
                <a:cubicBezTo>
                  <a:pt x="11974" y="13350"/>
                  <a:pt x="13347" y="11977"/>
                  <a:pt x="15041" y="11977"/>
                </a:cubicBezTo>
                <a:cubicBezTo>
                  <a:pt x="16734" y="11977"/>
                  <a:pt x="18107" y="13350"/>
                  <a:pt x="18107" y="15044"/>
                </a:cubicBezTo>
                <a:cubicBezTo>
                  <a:pt x="18105" y="16737"/>
                  <a:pt x="16734" y="18109"/>
                  <a:pt x="15041" y="18111"/>
                </a:cubicBezTo>
                <a:close/>
                <a:moveTo>
                  <a:pt x="16063" y="15044"/>
                </a:moveTo>
                <a:cubicBezTo>
                  <a:pt x="16063" y="15609"/>
                  <a:pt x="15605" y="16067"/>
                  <a:pt x="15041" y="16067"/>
                </a:cubicBezTo>
                <a:cubicBezTo>
                  <a:pt x="14476" y="16067"/>
                  <a:pt x="14019" y="15609"/>
                  <a:pt x="14019" y="15044"/>
                </a:cubicBezTo>
                <a:cubicBezTo>
                  <a:pt x="14019" y="14480"/>
                  <a:pt x="14476" y="14022"/>
                  <a:pt x="15041" y="14022"/>
                </a:cubicBezTo>
                <a:cubicBezTo>
                  <a:pt x="15605" y="14022"/>
                  <a:pt x="16063" y="14480"/>
                  <a:pt x="16063" y="15044"/>
                </a:cubicBezTo>
                <a:close/>
                <a:moveTo>
                  <a:pt x="12006" y="7375"/>
                </a:moveTo>
                <a:lnTo>
                  <a:pt x="11239" y="6898"/>
                </a:lnTo>
                <a:cubicBezTo>
                  <a:pt x="11307" y="6425"/>
                  <a:pt x="11307" y="5946"/>
                  <a:pt x="11239" y="5473"/>
                </a:cubicBezTo>
                <a:lnTo>
                  <a:pt x="12006" y="4996"/>
                </a:lnTo>
                <a:cubicBezTo>
                  <a:pt x="12323" y="4799"/>
                  <a:pt x="12450" y="4402"/>
                  <a:pt x="12307" y="4057"/>
                </a:cubicBezTo>
                <a:lnTo>
                  <a:pt x="12019" y="3361"/>
                </a:lnTo>
                <a:cubicBezTo>
                  <a:pt x="11876" y="3017"/>
                  <a:pt x="11506" y="2827"/>
                  <a:pt x="11143" y="2910"/>
                </a:cubicBezTo>
                <a:lnTo>
                  <a:pt x="10262" y="3115"/>
                </a:lnTo>
                <a:cubicBezTo>
                  <a:pt x="9975" y="2733"/>
                  <a:pt x="9636" y="2394"/>
                  <a:pt x="9254" y="2107"/>
                </a:cubicBezTo>
                <a:lnTo>
                  <a:pt x="9459" y="1225"/>
                </a:lnTo>
                <a:cubicBezTo>
                  <a:pt x="9544" y="861"/>
                  <a:pt x="9353" y="489"/>
                  <a:pt x="9008" y="346"/>
                </a:cubicBezTo>
                <a:lnTo>
                  <a:pt x="8312" y="58"/>
                </a:lnTo>
                <a:cubicBezTo>
                  <a:pt x="7968" y="-85"/>
                  <a:pt x="7571" y="42"/>
                  <a:pt x="7373" y="358"/>
                </a:cubicBezTo>
                <a:lnTo>
                  <a:pt x="6897" y="1126"/>
                </a:lnTo>
                <a:cubicBezTo>
                  <a:pt x="6424" y="1058"/>
                  <a:pt x="5944" y="1058"/>
                  <a:pt x="5471" y="1126"/>
                </a:cubicBezTo>
                <a:lnTo>
                  <a:pt x="4991" y="358"/>
                </a:lnTo>
                <a:cubicBezTo>
                  <a:pt x="4794" y="42"/>
                  <a:pt x="4397" y="-85"/>
                  <a:pt x="4053" y="58"/>
                </a:cubicBezTo>
                <a:lnTo>
                  <a:pt x="3357" y="346"/>
                </a:lnTo>
                <a:cubicBezTo>
                  <a:pt x="3013" y="489"/>
                  <a:pt x="2823" y="859"/>
                  <a:pt x="2906" y="1222"/>
                </a:cubicBezTo>
                <a:lnTo>
                  <a:pt x="3111" y="2104"/>
                </a:lnTo>
                <a:cubicBezTo>
                  <a:pt x="2729" y="2390"/>
                  <a:pt x="2390" y="2729"/>
                  <a:pt x="2103" y="3111"/>
                </a:cubicBezTo>
                <a:lnTo>
                  <a:pt x="1222" y="2907"/>
                </a:lnTo>
                <a:cubicBezTo>
                  <a:pt x="859" y="2823"/>
                  <a:pt x="489" y="3014"/>
                  <a:pt x="346" y="3358"/>
                </a:cubicBezTo>
                <a:lnTo>
                  <a:pt x="58" y="4054"/>
                </a:lnTo>
                <a:cubicBezTo>
                  <a:pt x="-85" y="4398"/>
                  <a:pt x="42" y="4795"/>
                  <a:pt x="358" y="4992"/>
                </a:cubicBezTo>
                <a:lnTo>
                  <a:pt x="1126" y="5470"/>
                </a:lnTo>
                <a:cubicBezTo>
                  <a:pt x="1058" y="5942"/>
                  <a:pt x="1058" y="6422"/>
                  <a:pt x="1126" y="6895"/>
                </a:cubicBezTo>
                <a:lnTo>
                  <a:pt x="358" y="7372"/>
                </a:lnTo>
                <a:cubicBezTo>
                  <a:pt x="42" y="7569"/>
                  <a:pt x="-85" y="7966"/>
                  <a:pt x="58" y="8310"/>
                </a:cubicBezTo>
                <a:lnTo>
                  <a:pt x="346" y="9006"/>
                </a:lnTo>
                <a:cubicBezTo>
                  <a:pt x="489" y="9350"/>
                  <a:pt x="859" y="9541"/>
                  <a:pt x="1222" y="9457"/>
                </a:cubicBezTo>
                <a:lnTo>
                  <a:pt x="2103" y="9253"/>
                </a:lnTo>
                <a:cubicBezTo>
                  <a:pt x="2389" y="9635"/>
                  <a:pt x="2729" y="9974"/>
                  <a:pt x="3111" y="10260"/>
                </a:cubicBezTo>
                <a:lnTo>
                  <a:pt x="2906" y="11142"/>
                </a:lnTo>
                <a:cubicBezTo>
                  <a:pt x="2823" y="11505"/>
                  <a:pt x="3013" y="11875"/>
                  <a:pt x="3357" y="12018"/>
                </a:cubicBezTo>
                <a:lnTo>
                  <a:pt x="4053" y="12306"/>
                </a:lnTo>
                <a:cubicBezTo>
                  <a:pt x="4397" y="12449"/>
                  <a:pt x="4794" y="12322"/>
                  <a:pt x="4991" y="12006"/>
                </a:cubicBezTo>
                <a:lnTo>
                  <a:pt x="5468" y="11238"/>
                </a:lnTo>
                <a:cubicBezTo>
                  <a:pt x="5705" y="11274"/>
                  <a:pt x="5943" y="11293"/>
                  <a:pt x="6182" y="11296"/>
                </a:cubicBezTo>
                <a:cubicBezTo>
                  <a:pt x="6421" y="11293"/>
                  <a:pt x="6659" y="11274"/>
                  <a:pt x="6894" y="11239"/>
                </a:cubicBezTo>
                <a:lnTo>
                  <a:pt x="7371" y="12006"/>
                </a:lnTo>
                <a:cubicBezTo>
                  <a:pt x="7569" y="12323"/>
                  <a:pt x="7966" y="12450"/>
                  <a:pt x="8310" y="12307"/>
                </a:cubicBezTo>
                <a:lnTo>
                  <a:pt x="9006" y="12019"/>
                </a:lnTo>
                <a:cubicBezTo>
                  <a:pt x="9349" y="11876"/>
                  <a:pt x="9540" y="11506"/>
                  <a:pt x="9457" y="11143"/>
                </a:cubicBezTo>
                <a:lnTo>
                  <a:pt x="9252" y="10261"/>
                </a:lnTo>
                <a:cubicBezTo>
                  <a:pt x="9634" y="9975"/>
                  <a:pt x="9973" y="9635"/>
                  <a:pt x="10259" y="9254"/>
                </a:cubicBezTo>
                <a:lnTo>
                  <a:pt x="11141" y="9458"/>
                </a:lnTo>
                <a:cubicBezTo>
                  <a:pt x="11504" y="9542"/>
                  <a:pt x="11875" y="9351"/>
                  <a:pt x="12017" y="9007"/>
                </a:cubicBezTo>
                <a:lnTo>
                  <a:pt x="12305" y="8311"/>
                </a:lnTo>
                <a:cubicBezTo>
                  <a:pt x="12447" y="7968"/>
                  <a:pt x="12321" y="7573"/>
                  <a:pt x="12006" y="7375"/>
                </a:cubicBezTo>
                <a:close/>
                <a:moveTo>
                  <a:pt x="5009" y="9017"/>
                </a:moveTo>
                <a:cubicBezTo>
                  <a:pt x="3444" y="8369"/>
                  <a:pt x="2701" y="6575"/>
                  <a:pt x="3349" y="5010"/>
                </a:cubicBezTo>
                <a:cubicBezTo>
                  <a:pt x="3997" y="3445"/>
                  <a:pt x="5791" y="2702"/>
                  <a:pt x="7356" y="3350"/>
                </a:cubicBezTo>
                <a:cubicBezTo>
                  <a:pt x="8920" y="3998"/>
                  <a:pt x="9663" y="5792"/>
                  <a:pt x="9015" y="7357"/>
                </a:cubicBezTo>
                <a:cubicBezTo>
                  <a:pt x="8704" y="8109"/>
                  <a:pt x="8107" y="8706"/>
                  <a:pt x="7356" y="9017"/>
                </a:cubicBezTo>
                <a:cubicBezTo>
                  <a:pt x="6605" y="9331"/>
                  <a:pt x="5760" y="9331"/>
                  <a:pt x="5009" y="9017"/>
                </a:cubicBezTo>
                <a:close/>
                <a:moveTo>
                  <a:pt x="7127" y="5793"/>
                </a:moveTo>
                <a:cubicBezTo>
                  <a:pt x="7343" y="6314"/>
                  <a:pt x="7095" y="6912"/>
                  <a:pt x="6573" y="7128"/>
                </a:cubicBezTo>
                <a:cubicBezTo>
                  <a:pt x="6052" y="7344"/>
                  <a:pt x="5454" y="7096"/>
                  <a:pt x="5238" y="6575"/>
                </a:cubicBezTo>
                <a:cubicBezTo>
                  <a:pt x="5022" y="6053"/>
                  <a:pt x="5270" y="5455"/>
                  <a:pt x="5791" y="5239"/>
                </a:cubicBezTo>
                <a:cubicBezTo>
                  <a:pt x="6313" y="5023"/>
                  <a:pt x="6911" y="5271"/>
                  <a:pt x="7127" y="5792"/>
                </a:cubicBezTo>
                <a:cubicBezTo>
                  <a:pt x="7127" y="5792"/>
                  <a:pt x="7127" y="5793"/>
                  <a:pt x="7127" y="5793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92" name="Graphic 30"/>
          <p:cNvSpPr/>
          <p:nvPr/>
        </p:nvSpPr>
        <p:spPr>
          <a:xfrm>
            <a:off x="5004048" y="1419622"/>
            <a:ext cx="250282" cy="2961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45" h="21345" extrusionOk="0">
                <a:moveTo>
                  <a:pt x="20582" y="3038"/>
                </a:moveTo>
                <a:lnTo>
                  <a:pt x="18308" y="764"/>
                </a:lnTo>
                <a:cubicBezTo>
                  <a:pt x="17289" y="-254"/>
                  <a:pt x="15638" y="-254"/>
                  <a:pt x="14620" y="764"/>
                </a:cubicBezTo>
                <a:lnTo>
                  <a:pt x="12774" y="2608"/>
                </a:lnTo>
                <a:cubicBezTo>
                  <a:pt x="12275" y="2382"/>
                  <a:pt x="11688" y="2603"/>
                  <a:pt x="11461" y="3102"/>
                </a:cubicBezTo>
                <a:cubicBezTo>
                  <a:pt x="11343" y="3363"/>
                  <a:pt x="11343" y="3662"/>
                  <a:pt x="11462" y="3922"/>
                </a:cubicBezTo>
                <a:lnTo>
                  <a:pt x="9594" y="5790"/>
                </a:lnTo>
                <a:cubicBezTo>
                  <a:pt x="9095" y="5563"/>
                  <a:pt x="8507" y="5784"/>
                  <a:pt x="8281" y="6283"/>
                </a:cubicBezTo>
                <a:cubicBezTo>
                  <a:pt x="8162" y="6543"/>
                  <a:pt x="8162" y="6842"/>
                  <a:pt x="8280" y="7103"/>
                </a:cubicBezTo>
                <a:lnTo>
                  <a:pt x="293" y="15090"/>
                </a:lnTo>
                <a:cubicBezTo>
                  <a:pt x="105" y="15278"/>
                  <a:pt x="0" y="15532"/>
                  <a:pt x="0" y="15798"/>
                </a:cubicBezTo>
                <a:lnTo>
                  <a:pt x="0" y="20345"/>
                </a:lnTo>
                <a:cubicBezTo>
                  <a:pt x="0" y="20898"/>
                  <a:pt x="448" y="21346"/>
                  <a:pt x="1001" y="21346"/>
                </a:cubicBezTo>
                <a:lnTo>
                  <a:pt x="5548" y="21346"/>
                </a:lnTo>
                <a:cubicBezTo>
                  <a:pt x="5814" y="21346"/>
                  <a:pt x="6068" y="21241"/>
                  <a:pt x="6256" y="21053"/>
                </a:cubicBezTo>
                <a:lnTo>
                  <a:pt x="14241" y="13068"/>
                </a:lnTo>
                <a:cubicBezTo>
                  <a:pt x="14740" y="13294"/>
                  <a:pt x="15327" y="13073"/>
                  <a:pt x="15554" y="12574"/>
                </a:cubicBezTo>
                <a:cubicBezTo>
                  <a:pt x="15672" y="12314"/>
                  <a:pt x="15672" y="12015"/>
                  <a:pt x="15553" y="11755"/>
                </a:cubicBezTo>
                <a:lnTo>
                  <a:pt x="17421" y="9887"/>
                </a:lnTo>
                <a:cubicBezTo>
                  <a:pt x="17920" y="10113"/>
                  <a:pt x="18508" y="9893"/>
                  <a:pt x="18734" y="9394"/>
                </a:cubicBezTo>
                <a:cubicBezTo>
                  <a:pt x="18853" y="9133"/>
                  <a:pt x="18853" y="8835"/>
                  <a:pt x="18735" y="8574"/>
                </a:cubicBezTo>
                <a:lnTo>
                  <a:pt x="20579" y="6729"/>
                </a:lnTo>
                <a:cubicBezTo>
                  <a:pt x="21599" y="5710"/>
                  <a:pt x="21600" y="4058"/>
                  <a:pt x="20582" y="3038"/>
                </a:cubicBezTo>
                <a:close/>
                <a:moveTo>
                  <a:pt x="12826" y="5387"/>
                </a:moveTo>
                <a:lnTo>
                  <a:pt x="15961" y="8523"/>
                </a:lnTo>
                <a:lnTo>
                  <a:pt x="14192" y="10292"/>
                </a:lnTo>
                <a:lnTo>
                  <a:pt x="11057" y="7157"/>
                </a:lnTo>
                <a:close/>
                <a:moveTo>
                  <a:pt x="5137" y="19345"/>
                </a:moveTo>
                <a:lnTo>
                  <a:pt x="3602" y="19345"/>
                </a:lnTo>
                <a:lnTo>
                  <a:pt x="2001" y="17748"/>
                </a:lnTo>
                <a:lnTo>
                  <a:pt x="2001" y="16209"/>
                </a:lnTo>
                <a:lnTo>
                  <a:pt x="9642" y="8571"/>
                </a:lnTo>
                <a:lnTo>
                  <a:pt x="12777" y="11707"/>
                </a:lnTo>
                <a:close/>
                <a:moveTo>
                  <a:pt x="19167" y="5311"/>
                </a:moveTo>
                <a:lnTo>
                  <a:pt x="17373" y="7105"/>
                </a:lnTo>
                <a:lnTo>
                  <a:pt x="14238" y="3970"/>
                </a:lnTo>
                <a:lnTo>
                  <a:pt x="16032" y="2176"/>
                </a:lnTo>
                <a:cubicBezTo>
                  <a:pt x="16268" y="1939"/>
                  <a:pt x="16652" y="1939"/>
                  <a:pt x="16889" y="2175"/>
                </a:cubicBezTo>
                <a:cubicBezTo>
                  <a:pt x="16890" y="2175"/>
                  <a:pt x="16890" y="2176"/>
                  <a:pt x="16890" y="2176"/>
                </a:cubicBezTo>
                <a:lnTo>
                  <a:pt x="19164" y="4450"/>
                </a:lnTo>
                <a:cubicBezTo>
                  <a:pt x="19403" y="4686"/>
                  <a:pt x="19405" y="5071"/>
                  <a:pt x="19169" y="5310"/>
                </a:cubicBezTo>
                <a:cubicBezTo>
                  <a:pt x="19168" y="5310"/>
                  <a:pt x="19167" y="5311"/>
                  <a:pt x="19167" y="53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sz="3200"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  <a:endParaRPr dirty="0">
              <a:latin typeface="Arial Black" panose="020B0604020202020204" pitchFamily="34" charset="0"/>
              <a:cs typeface="Arial Black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E7A11D7-93B1-C145-B6BE-5985D64F4E3A}"/>
              </a:ext>
            </a:extLst>
          </p:cNvPr>
          <p:cNvSpPr txBox="1"/>
          <p:nvPr/>
        </p:nvSpPr>
        <p:spPr>
          <a:xfrm>
            <a:off x="3347864" y="2427734"/>
            <a:ext cx="38957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9373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solidFill>
                  <a:srgbClr val="001B59"/>
                </a:solidFill>
                <a:latin typeface="Verdana" pitchFamily="34" charset="0"/>
                <a:ea typeface="Verdana" pitchFamily="34" charset="0"/>
                <a:cs typeface="Arial" charset="0"/>
              </a:rPr>
              <a:t>ОРГАНИЗАТОРЫ:</a:t>
            </a:r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 cstate="print"/>
          <a:srcRect l="7875" t="14295" r="29126" b="9467"/>
          <a:stretch>
            <a:fillRect/>
          </a:stretch>
        </p:blipFill>
        <p:spPr bwMode="auto">
          <a:xfrm>
            <a:off x="467544" y="2643758"/>
            <a:ext cx="1728192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3" cstate="print"/>
          <a:srcRect l="5518" t="18590" r="9870" b="13247"/>
          <a:stretch>
            <a:fillRect/>
          </a:stretch>
        </p:blipFill>
        <p:spPr bwMode="auto">
          <a:xfrm>
            <a:off x="395536" y="3939902"/>
            <a:ext cx="2664296" cy="637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/>
        </p:nvSpPr>
        <p:spPr>
          <a:xfrm>
            <a:off x="3364692" y="2841198"/>
            <a:ext cx="58326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latin typeface="Verdana" pitchFamily="34" charset="0"/>
              </a:rPr>
              <a:t>ВНИИЖТ — крупнейший научный центр железнодорожной отрасли в области НИ и ПКР, проводит весь спектр сертификационных испытаний.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371104" y="3777302"/>
            <a:ext cx="56166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/>
            <a:r>
              <a:rPr lang="en-US" sz="1400" dirty="0">
                <a:latin typeface="Verdana" pitchFamily="34" charset="0"/>
              </a:rPr>
              <a:t>GenerationS — </a:t>
            </a:r>
            <a:r>
              <a:rPr lang="ru-RU" sz="1400" dirty="0">
                <a:latin typeface="Verdana" pitchFamily="34" charset="0"/>
              </a:rPr>
              <a:t>платформа по развитию корпоративных инноваций; крупнейший корпоративный акселератор России и СНГ. </a:t>
            </a:r>
          </a:p>
        </p:txBody>
      </p:sp>
      <p:sp>
        <p:nvSpPr>
          <p:cNvPr id="20" name="Номер слайда 8"/>
          <p:cNvSpPr txBox="1">
            <a:spLocks noGrp="1"/>
          </p:cNvSpPr>
          <p:nvPr/>
        </p:nvSpPr>
        <p:spPr bwMode="auto">
          <a:xfrm>
            <a:off x="19868" y="4875614"/>
            <a:ext cx="447676" cy="267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6" tIns="45713" rIns="91426" bIns="45713" anchor="ctr"/>
          <a:lstStyle/>
          <a:p>
            <a:pPr algn="ctr" defTabSz="914298"/>
            <a:fld id="{C2D18F05-8DEF-4E8E-B054-779EA6675799}" type="slidenum">
              <a:rPr lang="ru-RU" sz="100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algn="ctr" defTabSz="914298"/>
              <a:t>8</a:t>
            </a:fld>
            <a:endParaRPr lang="ru-RU" sz="1000" dirty="0">
              <a:solidFill>
                <a:srgbClr val="898989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0686" y="4929706"/>
            <a:ext cx="5285418" cy="153888"/>
          </a:xfrm>
          <a:prstGeom prst="rect">
            <a:avLst/>
          </a:prstGeom>
          <a:noFill/>
        </p:spPr>
        <p:txBody>
          <a:bodyPr wrap="square" lIns="91430" tIns="0" rIns="91430" bIns="0" rtlCol="0">
            <a:spAutoFit/>
          </a:bodyPr>
          <a:lstStyle/>
          <a:p>
            <a:pPr defTabSz="914298"/>
            <a:r>
              <a:rPr lang="en-US" sz="1000" dirty="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| </a:t>
            </a:r>
            <a:r>
              <a:rPr lang="ru-RU" sz="1000" dirty="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Калининградская железная дорога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 t="17247" r="23850"/>
          <a:stretch>
            <a:fillRect/>
          </a:stretch>
        </p:blipFill>
        <p:spPr bwMode="auto">
          <a:xfrm>
            <a:off x="0" y="915566"/>
            <a:ext cx="9144000" cy="1382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FFE0066E-EE8F-4904-A705-2AFFD80DCAA9}"/>
              </a:ext>
            </a:extLst>
          </p:cNvPr>
          <p:cNvSpPr/>
          <p:nvPr/>
        </p:nvSpPr>
        <p:spPr>
          <a:xfrm>
            <a:off x="0" y="298738"/>
            <a:ext cx="3203848" cy="267673"/>
          </a:xfrm>
          <a:prstGeom prst="rect">
            <a:avLst/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14" tIns="34255" rIns="68514" bIns="34255" rtlCol="0" anchor="ctr"/>
          <a:lstStyle/>
          <a:p>
            <a:pPr algn="ctr"/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91DAC1F1-8C5E-4031-B82D-9A0F5C38BF7E}"/>
              </a:ext>
            </a:extLst>
          </p:cNvPr>
          <p:cNvSpPr/>
          <p:nvPr/>
        </p:nvSpPr>
        <p:spPr>
          <a:xfrm>
            <a:off x="410349" y="314494"/>
            <a:ext cx="7538491" cy="2908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dirty="0">
                <a:solidFill>
                  <a:schemeClr val="bg1"/>
                </a:solidFill>
                <a:latin typeface="Verdana" pitchFamily="34" charset="0"/>
              </a:rPr>
              <a:t>АКСЕЛЕРАЦИОННАЯ</a:t>
            </a:r>
            <a:r>
              <a:rPr lang="ru-RU" b="1" dirty="0">
                <a:latin typeface="Verdana" pitchFamily="34" charset="0"/>
              </a:rPr>
              <a:t> ПРОГРАММА ОАО «РЖД»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Прямоугольник 4"/>
          <p:cNvSpPr>
            <a:spLocks noChangeArrowheads="1"/>
          </p:cNvSpPr>
          <p:nvPr/>
        </p:nvSpPr>
        <p:spPr bwMode="auto">
          <a:xfrm>
            <a:off x="395288" y="411164"/>
            <a:ext cx="3894138" cy="51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9" tIns="34285" rIns="68569" bIns="34285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dirty="0">
                <a:latin typeface="Verdana" pitchFamily="34" charset="0"/>
              </a:rPr>
              <a:t>ПРОГРАММА ПАРТНЕРСТВА</a:t>
            </a:r>
            <a:r>
              <a:rPr lang="en-US" b="1" dirty="0">
                <a:latin typeface="Verdana" pitchFamily="34" charset="0"/>
              </a:rPr>
              <a:t/>
            </a:r>
            <a:br>
              <a:rPr lang="en-US" b="1" dirty="0">
                <a:latin typeface="Verdana" pitchFamily="34" charset="0"/>
              </a:rPr>
            </a:br>
            <a:r>
              <a:rPr lang="ru-RU" b="1" dirty="0">
                <a:latin typeface="Verdana" pitchFamily="34" charset="0"/>
              </a:rPr>
              <a:t>ОАО «РЖД»</a:t>
            </a:r>
          </a:p>
        </p:txBody>
      </p:sp>
      <p:sp>
        <p:nvSpPr>
          <p:cNvPr id="6" name="Прямоугольник 5">
            <a:extLst/>
          </p:cNvPr>
          <p:cNvSpPr/>
          <p:nvPr/>
        </p:nvSpPr>
        <p:spPr>
          <a:xfrm>
            <a:off x="0" y="987574"/>
            <a:ext cx="1691680" cy="192152"/>
          </a:xfrm>
          <a:prstGeom prst="rect">
            <a:avLst/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9" tIns="34285" rIns="68569" bIns="34285" anchor="ctr"/>
          <a:lstStyle/>
          <a:p>
            <a:pPr algn="ctr">
              <a:defRPr/>
            </a:pPr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8132" name="Прямоугольник 6"/>
          <p:cNvSpPr>
            <a:spLocks noChangeArrowheads="1"/>
          </p:cNvSpPr>
          <p:nvPr/>
        </p:nvSpPr>
        <p:spPr bwMode="auto">
          <a:xfrm>
            <a:off x="395289" y="915567"/>
            <a:ext cx="4572000" cy="923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6" tIns="45712" rIns="91426" bIns="45712">
            <a:spAutoFit/>
          </a:bodyPr>
          <a:lstStyle/>
          <a:p>
            <a:pPr>
              <a:lnSpc>
                <a:spcPct val="90000"/>
              </a:lnSpc>
            </a:pPr>
            <a:r>
              <a:rPr lang="ru-RU" sz="1100" dirty="0">
                <a:solidFill>
                  <a:schemeClr val="bg1"/>
                </a:solidFill>
                <a:latin typeface="Verdana" pitchFamily="34" charset="0"/>
              </a:rPr>
              <a:t>Основная цель</a:t>
            </a:r>
            <a:r>
              <a:rPr lang="ru-RU" sz="1200" dirty="0">
                <a:solidFill>
                  <a:schemeClr val="bg1"/>
                </a:solidFill>
                <a:latin typeface="Verdana" pitchFamily="34" charset="0"/>
              </a:rPr>
              <a:t>:</a:t>
            </a:r>
            <a:r>
              <a:rPr lang="ru-RU" sz="1600" dirty="0">
                <a:solidFill>
                  <a:schemeClr val="bg1"/>
                </a:solidFill>
                <a:latin typeface="Verdana" pitchFamily="34" charset="0"/>
              </a:rPr>
              <a:t> </a:t>
            </a:r>
            <a:r>
              <a:rPr lang="ru-RU" sz="1100" dirty="0">
                <a:latin typeface="Verdana" pitchFamily="34" charset="0"/>
              </a:rPr>
              <a:t>поиск и создание перечня партнеров среди субъектов МСП, производящих и реализующих высокотехнологичную продукцию, осуществляющих научно-исследовательские, опытно-конструкторские </a:t>
            </a:r>
            <a:br>
              <a:rPr lang="ru-RU" sz="1100" dirty="0">
                <a:latin typeface="Verdana" pitchFamily="34" charset="0"/>
              </a:rPr>
            </a:br>
            <a:r>
              <a:rPr lang="ru-RU" sz="1100" dirty="0">
                <a:latin typeface="Verdana" pitchFamily="34" charset="0"/>
              </a:rPr>
              <a:t>и технологические работы </a:t>
            </a:r>
          </a:p>
        </p:txBody>
      </p:sp>
      <p:pic>
        <p:nvPicPr>
          <p:cNvPr id="48133" name="Рисунок 7" descr="Изображение выглядит как текст, оружие, снимок экрана&#10;&#10;Автоматически созданное описание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7000" y="206376"/>
            <a:ext cx="3397250" cy="473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4" name="TextBox 9"/>
          <p:cNvSpPr txBox="1">
            <a:spLocks noChangeArrowheads="1"/>
          </p:cNvSpPr>
          <p:nvPr/>
        </p:nvSpPr>
        <p:spPr bwMode="auto">
          <a:xfrm>
            <a:off x="5292725" y="833439"/>
            <a:ext cx="3238500" cy="364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9" tIns="34285" rIns="68569" bIns="34285">
            <a:spAutoFit/>
          </a:bodyPr>
          <a:lstStyle/>
          <a:p>
            <a:pPr algn="ctr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200" dirty="0">
                <a:latin typeface="Verdana" pitchFamily="34" charset="0"/>
              </a:rPr>
              <a:t>Чтобы стать участником программы нужно требованиям </a:t>
            </a:r>
            <a:r>
              <a:rPr lang="ru-RU" sz="1200" dirty="0">
                <a:latin typeface="Verdana" pitchFamily="34" charset="0"/>
                <a:hlinkClick r:id="rId3"/>
              </a:rPr>
              <a:t>программы</a:t>
            </a:r>
            <a:endParaRPr lang="ru-RU" sz="1200" dirty="0">
              <a:latin typeface="Verdana" pitchFamily="34" charset="0"/>
            </a:endParaRPr>
          </a:p>
        </p:txBody>
      </p:sp>
      <p:grpSp>
        <p:nvGrpSpPr>
          <p:cNvPr id="48135" name="Группа 60"/>
          <p:cNvGrpSpPr>
            <a:grpSpLocks/>
          </p:cNvGrpSpPr>
          <p:nvPr/>
        </p:nvGrpSpPr>
        <p:grpSpPr bwMode="auto">
          <a:xfrm>
            <a:off x="5435600" y="1500188"/>
            <a:ext cx="2520776" cy="697441"/>
            <a:chOff x="7575120" y="2139207"/>
            <a:chExt cx="3913677" cy="929829"/>
          </a:xfrm>
        </p:grpSpPr>
        <p:grpSp>
          <p:nvGrpSpPr>
            <p:cNvPr id="48163" name="Группа 42"/>
            <p:cNvGrpSpPr>
              <a:grpSpLocks/>
            </p:cNvGrpSpPr>
            <p:nvPr/>
          </p:nvGrpSpPr>
          <p:grpSpPr bwMode="auto">
            <a:xfrm>
              <a:off x="7575120" y="2139207"/>
              <a:ext cx="399001" cy="365956"/>
              <a:chOff x="12540312" y="2175783"/>
              <a:chExt cx="399001" cy="365956"/>
            </a:xfrm>
          </p:grpSpPr>
          <p:sp>
            <p:nvSpPr>
              <p:cNvPr id="48165" name="Полилиния: фигура 37"/>
              <p:cNvSpPr>
                <a:spLocks/>
              </p:cNvSpPr>
              <p:nvPr/>
            </p:nvSpPr>
            <p:spPr bwMode="auto">
              <a:xfrm>
                <a:off x="12540312" y="2286945"/>
                <a:ext cx="254400" cy="254794"/>
              </a:xfrm>
              <a:custGeom>
                <a:avLst/>
                <a:gdLst>
                  <a:gd name="T0" fmla="*/ 249995 w 258794"/>
                  <a:gd name="T1" fmla="*/ 254647 h 254793"/>
                  <a:gd name="T2" fmla="*/ -86 w 258794"/>
                  <a:gd name="T3" fmla="*/ 254647 h 254793"/>
                  <a:gd name="T4" fmla="*/ -86 w 258794"/>
                  <a:gd name="T5" fmla="*/ -149 h 254793"/>
                  <a:gd name="T6" fmla="*/ 249995 w 258794"/>
                  <a:gd name="T7" fmla="*/ -149 h 254793"/>
                  <a:gd name="T8" fmla="*/ 18324 w 258794"/>
                  <a:gd name="T9" fmla="*/ 235597 h 254793"/>
                  <a:gd name="T10" fmla="*/ 231587 w 258794"/>
                  <a:gd name="T11" fmla="*/ 235597 h 254793"/>
                  <a:gd name="T12" fmla="*/ 231587 w 258794"/>
                  <a:gd name="T13" fmla="*/ 18901 h 254793"/>
                  <a:gd name="T14" fmla="*/ 18324 w 258794"/>
                  <a:gd name="T15" fmla="*/ 18901 h 25479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8794"/>
                  <a:gd name="T25" fmla="*/ 0 h 254793"/>
                  <a:gd name="T26" fmla="*/ 258794 w 258794"/>
                  <a:gd name="T27" fmla="*/ 254793 h 254793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8794" h="254793">
                    <a:moveTo>
                      <a:pt x="258706" y="254645"/>
                    </a:moveTo>
                    <a:lnTo>
                      <a:pt x="-88" y="254645"/>
                    </a:lnTo>
                    <a:lnTo>
                      <a:pt x="-88" y="-149"/>
                    </a:lnTo>
                    <a:lnTo>
                      <a:pt x="258706" y="-149"/>
                    </a:lnTo>
                    <a:close/>
                    <a:moveTo>
                      <a:pt x="18962" y="235595"/>
                    </a:moveTo>
                    <a:lnTo>
                      <a:pt x="239656" y="235595"/>
                    </a:lnTo>
                    <a:lnTo>
                      <a:pt x="239656" y="18901"/>
                    </a:lnTo>
                    <a:lnTo>
                      <a:pt x="18962" y="18901"/>
                    </a:lnTo>
                    <a:close/>
                  </a:path>
                </a:pathLst>
              </a:custGeom>
              <a:solidFill>
                <a:srgbClr val="394A58"/>
              </a:solidFill>
              <a:ln w="9525" cap="flat">
                <a:noFill/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48166" name="Полилиния: фигура 39"/>
              <p:cNvSpPr>
                <a:spLocks/>
              </p:cNvSpPr>
              <p:nvPr/>
            </p:nvSpPr>
            <p:spPr bwMode="auto">
              <a:xfrm>
                <a:off x="12574601" y="2175783"/>
                <a:ext cx="364712" cy="330517"/>
              </a:xfrm>
              <a:custGeom>
                <a:avLst/>
                <a:gdLst>
                  <a:gd name="T0" fmla="*/ 221368 w 364712"/>
                  <a:gd name="T1" fmla="*/ 143583 h 330517"/>
                  <a:gd name="T2" fmla="*/ 132500 w 364712"/>
                  <a:gd name="T3" fmla="*/ 291030 h 330517"/>
                  <a:gd name="T4" fmla="*/ 2198 w 364712"/>
                  <a:gd name="T5" fmla="*/ 171110 h 330517"/>
                  <a:gd name="T6" fmla="*/ -88 w 364712"/>
                  <a:gd name="T7" fmla="*/ 169586 h 330517"/>
                  <a:gd name="T8" fmla="*/ 77826 w 364712"/>
                  <a:gd name="T9" fmla="*/ 246739 h 330517"/>
                  <a:gd name="T10" fmla="*/ 136024 w 364712"/>
                  <a:gd name="T11" fmla="*/ 330368 h 330517"/>
                  <a:gd name="T12" fmla="*/ 364624 w 364712"/>
                  <a:gd name="T13" fmla="*/ -149 h 330517"/>
                  <a:gd name="T14" fmla="*/ 221368 w 364712"/>
                  <a:gd name="T15" fmla="*/ 143583 h 3305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64712"/>
                  <a:gd name="T25" fmla="*/ 0 h 330517"/>
                  <a:gd name="T26" fmla="*/ 364712 w 364712"/>
                  <a:gd name="T27" fmla="*/ 330517 h 3305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64712" h="330517">
                    <a:moveTo>
                      <a:pt x="221368" y="143583"/>
                    </a:moveTo>
                    <a:cubicBezTo>
                      <a:pt x="186030" y="189056"/>
                      <a:pt x="156198" y="238547"/>
                      <a:pt x="132500" y="291030"/>
                    </a:cubicBezTo>
                    <a:cubicBezTo>
                      <a:pt x="97210" y="243024"/>
                      <a:pt x="52960" y="202305"/>
                      <a:pt x="2198" y="171110"/>
                    </a:cubicBezTo>
                    <a:lnTo>
                      <a:pt x="-88" y="169586"/>
                    </a:lnTo>
                    <a:cubicBezTo>
                      <a:pt x="27721" y="193380"/>
                      <a:pt x="53761" y="219164"/>
                      <a:pt x="77826" y="246739"/>
                    </a:cubicBezTo>
                    <a:cubicBezTo>
                      <a:pt x="99686" y="272828"/>
                      <a:pt x="119155" y="300812"/>
                      <a:pt x="136024" y="330368"/>
                    </a:cubicBezTo>
                    <a:cubicBezTo>
                      <a:pt x="190602" y="206543"/>
                      <a:pt x="273184" y="98720"/>
                      <a:pt x="364624" y="-149"/>
                    </a:cubicBezTo>
                    <a:cubicBezTo>
                      <a:pt x="310094" y="40494"/>
                      <a:pt x="261830" y="88919"/>
                      <a:pt x="221368" y="143583"/>
                    </a:cubicBezTo>
                    <a:close/>
                  </a:path>
                </a:pathLst>
              </a:custGeom>
              <a:solidFill>
                <a:srgbClr val="E21A1A"/>
              </a:solidFill>
              <a:ln w="9525" cap="flat">
                <a:noFill/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</p:grpSp>
        <p:sp>
          <p:nvSpPr>
            <p:cNvPr id="48164" name="TextBox 13"/>
            <p:cNvSpPr txBox="1">
              <a:spLocks noChangeArrowheads="1"/>
            </p:cNvSpPr>
            <p:nvPr/>
          </p:nvSpPr>
          <p:spPr bwMode="auto">
            <a:xfrm>
              <a:off x="8055175" y="2223760"/>
              <a:ext cx="3433622" cy="845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  <a:spcAft>
                  <a:spcPts val="600"/>
                </a:spcAft>
              </a:pPr>
              <a:r>
                <a:rPr lang="ru-RU" sz="1100" dirty="0">
                  <a:latin typeface="Verdana" pitchFamily="34" charset="0"/>
                </a:rPr>
                <a:t>Сведения из единого реестра субъектов МСП (для субъектов МСП, не являющихся вновь зарегистрированными лицами) </a:t>
              </a:r>
            </a:p>
          </p:txBody>
        </p:sp>
      </p:grpSp>
      <p:grpSp>
        <p:nvGrpSpPr>
          <p:cNvPr id="48136" name="Группа 58"/>
          <p:cNvGrpSpPr>
            <a:grpSpLocks/>
          </p:cNvGrpSpPr>
          <p:nvPr/>
        </p:nvGrpSpPr>
        <p:grpSpPr bwMode="auto">
          <a:xfrm>
            <a:off x="5435601" y="3795713"/>
            <a:ext cx="2625725" cy="782637"/>
            <a:chOff x="7513398" y="4741477"/>
            <a:chExt cx="3500499" cy="1042881"/>
          </a:xfrm>
        </p:grpSpPr>
        <p:grpSp>
          <p:nvGrpSpPr>
            <p:cNvPr id="48159" name="Группа 53"/>
            <p:cNvGrpSpPr>
              <a:grpSpLocks/>
            </p:cNvGrpSpPr>
            <p:nvPr/>
          </p:nvGrpSpPr>
          <p:grpSpPr bwMode="auto">
            <a:xfrm>
              <a:off x="7513398" y="4741477"/>
              <a:ext cx="399003" cy="365950"/>
              <a:chOff x="12478590" y="2309393"/>
              <a:chExt cx="399003" cy="365950"/>
            </a:xfrm>
          </p:grpSpPr>
          <p:sp>
            <p:nvSpPr>
              <p:cNvPr id="48161" name="Полилиния: фигура 54"/>
              <p:cNvSpPr>
                <a:spLocks/>
              </p:cNvSpPr>
              <p:nvPr/>
            </p:nvSpPr>
            <p:spPr bwMode="auto">
              <a:xfrm>
                <a:off x="12478590" y="2420551"/>
                <a:ext cx="240000" cy="254792"/>
              </a:xfrm>
              <a:custGeom>
                <a:avLst/>
                <a:gdLst>
                  <a:gd name="T0" fmla="*/ 222495 w 258794"/>
                  <a:gd name="T1" fmla="*/ 254643 h 254793"/>
                  <a:gd name="T2" fmla="*/ -76 w 258794"/>
                  <a:gd name="T3" fmla="*/ 254643 h 254793"/>
                  <a:gd name="T4" fmla="*/ -76 w 258794"/>
                  <a:gd name="T5" fmla="*/ -149 h 254793"/>
                  <a:gd name="T6" fmla="*/ 222495 w 258794"/>
                  <a:gd name="T7" fmla="*/ -149 h 254793"/>
                  <a:gd name="T8" fmla="*/ 16308 w 258794"/>
                  <a:gd name="T9" fmla="*/ 235593 h 254793"/>
                  <a:gd name="T10" fmla="*/ 206112 w 258794"/>
                  <a:gd name="T11" fmla="*/ 235593 h 254793"/>
                  <a:gd name="T12" fmla="*/ 206112 w 258794"/>
                  <a:gd name="T13" fmla="*/ 18901 h 254793"/>
                  <a:gd name="T14" fmla="*/ 16308 w 258794"/>
                  <a:gd name="T15" fmla="*/ 18901 h 25479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8794"/>
                  <a:gd name="T25" fmla="*/ 0 h 254793"/>
                  <a:gd name="T26" fmla="*/ 258794 w 258794"/>
                  <a:gd name="T27" fmla="*/ 254793 h 254793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8794" h="254793">
                    <a:moveTo>
                      <a:pt x="258706" y="254645"/>
                    </a:moveTo>
                    <a:lnTo>
                      <a:pt x="-88" y="254645"/>
                    </a:lnTo>
                    <a:lnTo>
                      <a:pt x="-88" y="-149"/>
                    </a:lnTo>
                    <a:lnTo>
                      <a:pt x="258706" y="-149"/>
                    </a:lnTo>
                    <a:close/>
                    <a:moveTo>
                      <a:pt x="18962" y="235595"/>
                    </a:moveTo>
                    <a:lnTo>
                      <a:pt x="239656" y="235595"/>
                    </a:lnTo>
                    <a:lnTo>
                      <a:pt x="239656" y="18901"/>
                    </a:lnTo>
                    <a:lnTo>
                      <a:pt x="18962" y="18901"/>
                    </a:lnTo>
                    <a:close/>
                  </a:path>
                </a:pathLst>
              </a:custGeom>
              <a:solidFill>
                <a:srgbClr val="394A58"/>
              </a:solidFill>
              <a:ln w="9525" cap="flat">
                <a:noFill/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48162" name="Полилиния: фигура 55"/>
              <p:cNvSpPr>
                <a:spLocks/>
              </p:cNvSpPr>
              <p:nvPr/>
            </p:nvSpPr>
            <p:spPr bwMode="auto">
              <a:xfrm>
                <a:off x="12512881" y="2309393"/>
                <a:ext cx="364712" cy="330517"/>
              </a:xfrm>
              <a:custGeom>
                <a:avLst/>
                <a:gdLst>
                  <a:gd name="T0" fmla="*/ 221368 w 364712"/>
                  <a:gd name="T1" fmla="*/ 143583 h 330517"/>
                  <a:gd name="T2" fmla="*/ 132500 w 364712"/>
                  <a:gd name="T3" fmla="*/ 291030 h 330517"/>
                  <a:gd name="T4" fmla="*/ 2198 w 364712"/>
                  <a:gd name="T5" fmla="*/ 171110 h 330517"/>
                  <a:gd name="T6" fmla="*/ -88 w 364712"/>
                  <a:gd name="T7" fmla="*/ 169586 h 330517"/>
                  <a:gd name="T8" fmla="*/ 77826 w 364712"/>
                  <a:gd name="T9" fmla="*/ 246739 h 330517"/>
                  <a:gd name="T10" fmla="*/ 136024 w 364712"/>
                  <a:gd name="T11" fmla="*/ 330368 h 330517"/>
                  <a:gd name="T12" fmla="*/ 364624 w 364712"/>
                  <a:gd name="T13" fmla="*/ -149 h 330517"/>
                  <a:gd name="T14" fmla="*/ 221368 w 364712"/>
                  <a:gd name="T15" fmla="*/ 143583 h 3305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64712"/>
                  <a:gd name="T25" fmla="*/ 0 h 330517"/>
                  <a:gd name="T26" fmla="*/ 364712 w 364712"/>
                  <a:gd name="T27" fmla="*/ 330517 h 3305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64712" h="330517">
                    <a:moveTo>
                      <a:pt x="221368" y="143583"/>
                    </a:moveTo>
                    <a:cubicBezTo>
                      <a:pt x="186030" y="189056"/>
                      <a:pt x="156198" y="238547"/>
                      <a:pt x="132500" y="291030"/>
                    </a:cubicBezTo>
                    <a:cubicBezTo>
                      <a:pt x="97210" y="243024"/>
                      <a:pt x="52960" y="202305"/>
                      <a:pt x="2198" y="171110"/>
                    </a:cubicBezTo>
                    <a:lnTo>
                      <a:pt x="-88" y="169586"/>
                    </a:lnTo>
                    <a:cubicBezTo>
                      <a:pt x="27721" y="193380"/>
                      <a:pt x="53761" y="219164"/>
                      <a:pt x="77826" y="246739"/>
                    </a:cubicBezTo>
                    <a:cubicBezTo>
                      <a:pt x="99686" y="272828"/>
                      <a:pt x="119155" y="300812"/>
                      <a:pt x="136024" y="330368"/>
                    </a:cubicBezTo>
                    <a:cubicBezTo>
                      <a:pt x="190602" y="206543"/>
                      <a:pt x="273184" y="98720"/>
                      <a:pt x="364624" y="-149"/>
                    </a:cubicBezTo>
                    <a:cubicBezTo>
                      <a:pt x="310094" y="40494"/>
                      <a:pt x="261830" y="88919"/>
                      <a:pt x="221368" y="143583"/>
                    </a:cubicBezTo>
                    <a:close/>
                  </a:path>
                </a:pathLst>
              </a:custGeom>
              <a:solidFill>
                <a:srgbClr val="E21A1A"/>
              </a:solidFill>
              <a:ln w="9525" cap="flat">
                <a:noFill/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</p:grpSp>
        <p:sp>
          <p:nvSpPr>
            <p:cNvPr id="48160" name="TextBox 25"/>
            <p:cNvSpPr txBox="1">
              <a:spLocks noChangeArrowheads="1"/>
            </p:cNvSpPr>
            <p:nvPr/>
          </p:nvSpPr>
          <p:spPr bwMode="auto">
            <a:xfrm>
              <a:off x="8006334" y="4758436"/>
              <a:ext cx="3007563" cy="1025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  <a:spcAft>
                  <a:spcPts val="600"/>
                </a:spcAft>
              </a:pPr>
              <a:r>
                <a:rPr lang="ru-RU" sz="1100" dirty="0">
                  <a:latin typeface="Verdana" pitchFamily="34" charset="0"/>
                </a:rPr>
                <a:t>Документы, подтверждающие полномочия лица, подписавшего заявку </a:t>
              </a:r>
              <a:br>
                <a:rPr lang="ru-RU" sz="1100" dirty="0">
                  <a:latin typeface="Verdana" pitchFamily="34" charset="0"/>
                </a:rPr>
              </a:br>
              <a:r>
                <a:rPr lang="ru-RU" sz="1100" dirty="0">
                  <a:latin typeface="Verdana" pitchFamily="34" charset="0"/>
                </a:rPr>
                <a:t>от имени субъекта МСП</a:t>
              </a:r>
            </a:p>
          </p:txBody>
        </p:sp>
      </p:grpSp>
      <p:sp>
        <p:nvSpPr>
          <p:cNvPr id="48137" name="TextBox 103"/>
          <p:cNvSpPr txBox="1">
            <a:spLocks noChangeArrowheads="1"/>
          </p:cNvSpPr>
          <p:nvPr/>
        </p:nvSpPr>
        <p:spPr bwMode="auto">
          <a:xfrm>
            <a:off x="539751" y="1851026"/>
            <a:ext cx="3167063" cy="31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9" tIns="34285" rIns="68569" bIns="34285">
            <a:spAutoFit/>
          </a:bodyPr>
          <a:lstStyle/>
          <a:p>
            <a:r>
              <a:rPr lang="ru-RU" sz="1600" dirty="0">
                <a:latin typeface="Verdana" pitchFamily="34" charset="0"/>
              </a:rPr>
              <a:t>Мероприятия программы</a:t>
            </a:r>
          </a:p>
        </p:txBody>
      </p:sp>
      <p:sp>
        <p:nvSpPr>
          <p:cNvPr id="48138" name="Прямоугольник 57"/>
          <p:cNvSpPr>
            <a:spLocks noChangeArrowheads="1"/>
          </p:cNvSpPr>
          <p:nvPr/>
        </p:nvSpPr>
        <p:spPr bwMode="auto">
          <a:xfrm>
            <a:off x="683568" y="2217044"/>
            <a:ext cx="3570288" cy="242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9" tIns="34285" rIns="68569" bIns="34285">
            <a:spAutoFit/>
          </a:bodyPr>
          <a:lstStyle/>
          <a:p>
            <a:pPr marL="169859" indent="-169859">
              <a:spcAft>
                <a:spcPts val="200"/>
              </a:spcAft>
            </a:pPr>
            <a:r>
              <a:rPr lang="ru-RU" sz="1100" dirty="0">
                <a:latin typeface="Verdana" pitchFamily="34" charset="0"/>
              </a:rPr>
              <a:t>совершенствование системы закупок</a:t>
            </a:r>
          </a:p>
        </p:txBody>
      </p:sp>
      <p:sp>
        <p:nvSpPr>
          <p:cNvPr id="48139" name="Прямоугольник 58"/>
          <p:cNvSpPr>
            <a:spLocks noChangeArrowheads="1"/>
          </p:cNvSpPr>
          <p:nvPr/>
        </p:nvSpPr>
        <p:spPr bwMode="auto">
          <a:xfrm>
            <a:off x="666750" y="2597150"/>
            <a:ext cx="4565650" cy="588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9" tIns="34285" rIns="68569" bIns="34285">
            <a:spAutoFit/>
          </a:bodyPr>
          <a:lstStyle/>
          <a:p>
            <a:pPr>
              <a:spcAft>
                <a:spcPts val="200"/>
              </a:spcAft>
            </a:pPr>
            <a:r>
              <a:rPr lang="ru-RU" sz="1100" dirty="0">
                <a:latin typeface="Verdana" pitchFamily="34" charset="0"/>
                <a:ea typeface="Verdana" pitchFamily="34" charset="0"/>
                <a:cs typeface="Vani"/>
              </a:rPr>
              <a:t>привлечение субъектов МСП </a:t>
            </a:r>
            <a:br>
              <a:rPr lang="ru-RU" sz="1100" dirty="0">
                <a:latin typeface="Verdana" pitchFamily="34" charset="0"/>
                <a:ea typeface="Verdana" pitchFamily="34" charset="0"/>
                <a:cs typeface="Vani"/>
              </a:rPr>
            </a:br>
            <a:r>
              <a:rPr lang="ru-RU" sz="1100" dirty="0">
                <a:latin typeface="Verdana" pitchFamily="34" charset="0"/>
                <a:ea typeface="Verdana" pitchFamily="34" charset="0"/>
                <a:cs typeface="Vani"/>
              </a:rPr>
              <a:t>к разработке и реализации программ инновационного развития</a:t>
            </a:r>
          </a:p>
        </p:txBody>
      </p:sp>
      <p:sp>
        <p:nvSpPr>
          <p:cNvPr id="48140" name="Прямоугольник 59"/>
          <p:cNvSpPr>
            <a:spLocks noChangeArrowheads="1"/>
          </p:cNvSpPr>
          <p:nvPr/>
        </p:nvSpPr>
        <p:spPr bwMode="auto">
          <a:xfrm>
            <a:off x="683568" y="3151242"/>
            <a:ext cx="4633913" cy="41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9" tIns="34285" rIns="68569" bIns="34285">
            <a:spAutoFit/>
          </a:bodyPr>
          <a:lstStyle/>
          <a:p>
            <a:pPr>
              <a:spcAft>
                <a:spcPts val="200"/>
              </a:spcAft>
            </a:pPr>
            <a:r>
              <a:rPr lang="ru-RU" sz="1100" dirty="0">
                <a:latin typeface="Verdana" pitchFamily="34" charset="0"/>
              </a:rPr>
              <a:t>организационная, информационная и методологическая поддержка субъектов МСП</a:t>
            </a:r>
          </a:p>
        </p:txBody>
      </p:sp>
      <p:sp>
        <p:nvSpPr>
          <p:cNvPr id="48141" name="Прямоугольник 59"/>
          <p:cNvSpPr>
            <a:spLocks noChangeArrowheads="1"/>
          </p:cNvSpPr>
          <p:nvPr/>
        </p:nvSpPr>
        <p:spPr bwMode="auto">
          <a:xfrm>
            <a:off x="683569" y="3613771"/>
            <a:ext cx="4221163" cy="242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9" tIns="34285" rIns="68569" bIns="34285">
            <a:spAutoFit/>
          </a:bodyPr>
          <a:lstStyle/>
          <a:p>
            <a:pPr marL="169859" indent="-169859">
              <a:spcAft>
                <a:spcPts val="200"/>
              </a:spcAft>
            </a:pPr>
            <a:r>
              <a:rPr lang="ru-RU" sz="1100" dirty="0">
                <a:latin typeface="Verdana" pitchFamily="34" charset="0"/>
              </a:rPr>
              <a:t>обеспечение мер содействия субъектам МСП</a:t>
            </a:r>
          </a:p>
        </p:txBody>
      </p:sp>
      <p:sp>
        <p:nvSpPr>
          <p:cNvPr id="48142" name="Прямоугольник 59"/>
          <p:cNvSpPr>
            <a:spLocks noChangeArrowheads="1"/>
          </p:cNvSpPr>
          <p:nvPr/>
        </p:nvSpPr>
        <p:spPr bwMode="auto">
          <a:xfrm>
            <a:off x="683569" y="4017243"/>
            <a:ext cx="4492625" cy="407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9" tIns="34285" rIns="68569" bIns="34285">
            <a:spAutoFit/>
          </a:bodyPr>
          <a:lstStyle/>
          <a:p>
            <a:pPr>
              <a:spcAft>
                <a:spcPts val="200"/>
              </a:spcAft>
            </a:pPr>
            <a:r>
              <a:rPr lang="ru-RU" sz="1100" dirty="0">
                <a:latin typeface="Verdana" pitchFamily="34" charset="0"/>
              </a:rPr>
              <a:t>возможность авансирования по договору в размере не менее 30%</a:t>
            </a:r>
          </a:p>
        </p:txBody>
      </p:sp>
      <p:cxnSp>
        <p:nvCxnSpPr>
          <p:cNvPr id="36" name="Прямая соединительная линия 35">
            <a:extLst/>
          </p:cNvPr>
          <p:cNvCxnSpPr>
            <a:cxnSpLocks/>
          </p:cNvCxnSpPr>
          <p:nvPr/>
        </p:nvCxnSpPr>
        <p:spPr>
          <a:xfrm>
            <a:off x="579438" y="2211388"/>
            <a:ext cx="0" cy="2089150"/>
          </a:xfrm>
          <a:prstGeom prst="line">
            <a:avLst/>
          </a:prstGeom>
          <a:ln w="19050">
            <a:solidFill>
              <a:srgbClr val="394A5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Овал 36">
            <a:extLst/>
          </p:cNvPr>
          <p:cNvSpPr/>
          <p:nvPr/>
        </p:nvSpPr>
        <p:spPr>
          <a:xfrm>
            <a:off x="539750" y="2301876"/>
            <a:ext cx="79375" cy="79375"/>
          </a:xfrm>
          <a:prstGeom prst="ellipse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9" tIns="34285" rIns="68569" bIns="34285" anchor="ctr"/>
          <a:lstStyle/>
          <a:p>
            <a:pPr algn="ctr">
              <a:defRPr/>
            </a:pPr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8" name="Овал 37">
            <a:extLst/>
          </p:cNvPr>
          <p:cNvSpPr/>
          <p:nvPr/>
        </p:nvSpPr>
        <p:spPr>
          <a:xfrm>
            <a:off x="539750" y="2689225"/>
            <a:ext cx="79375" cy="79375"/>
          </a:xfrm>
          <a:prstGeom prst="ellipse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9" tIns="34285" rIns="68569" bIns="34285" anchor="ctr"/>
          <a:lstStyle/>
          <a:p>
            <a:pPr algn="ctr">
              <a:defRPr/>
            </a:pPr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9" name="Овал 38">
            <a:extLst/>
          </p:cNvPr>
          <p:cNvSpPr/>
          <p:nvPr/>
        </p:nvSpPr>
        <p:spPr>
          <a:xfrm>
            <a:off x="539750" y="3236914"/>
            <a:ext cx="79375" cy="79375"/>
          </a:xfrm>
          <a:prstGeom prst="ellipse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9" tIns="34285" rIns="68569" bIns="34285" anchor="ctr"/>
          <a:lstStyle/>
          <a:p>
            <a:pPr algn="ctr">
              <a:defRPr/>
            </a:pPr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0" name="Овал 39">
            <a:extLst/>
          </p:cNvPr>
          <p:cNvSpPr/>
          <p:nvPr/>
        </p:nvSpPr>
        <p:spPr>
          <a:xfrm>
            <a:off x="539750" y="4106864"/>
            <a:ext cx="79375" cy="79375"/>
          </a:xfrm>
          <a:prstGeom prst="ellipse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9" tIns="34285" rIns="68569" bIns="34285" anchor="ctr"/>
          <a:lstStyle/>
          <a:p>
            <a:pPr algn="ctr">
              <a:defRPr/>
            </a:pPr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1" name="Овал 40">
            <a:extLst/>
          </p:cNvPr>
          <p:cNvSpPr/>
          <p:nvPr/>
        </p:nvSpPr>
        <p:spPr>
          <a:xfrm>
            <a:off x="539750" y="3697288"/>
            <a:ext cx="79375" cy="79375"/>
          </a:xfrm>
          <a:prstGeom prst="ellipse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9" tIns="34285" rIns="68569" bIns="34285" anchor="ctr"/>
          <a:lstStyle/>
          <a:p>
            <a:pPr algn="ctr">
              <a:defRPr/>
            </a:pPr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8149" name="TextBox 41"/>
          <p:cNvSpPr txBox="1">
            <a:spLocks noChangeArrowheads="1"/>
          </p:cNvSpPr>
          <p:nvPr/>
        </p:nvSpPr>
        <p:spPr bwMode="auto">
          <a:xfrm>
            <a:off x="323850" y="4803776"/>
            <a:ext cx="5112370" cy="167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69" tIns="34285" rIns="68569" bIns="34285">
            <a:spAutoFit/>
          </a:bodyPr>
          <a:lstStyle/>
          <a:p>
            <a:pPr defTabSz="1304893">
              <a:lnSpc>
                <a:spcPct val="80000"/>
              </a:lnSpc>
            </a:pPr>
            <a:r>
              <a:rPr lang="ru-RU" sz="800" dirty="0">
                <a:solidFill>
                  <a:srgbClr val="E21A1A"/>
                </a:solidFill>
                <a:latin typeface="Verdana" pitchFamily="34" charset="0"/>
              </a:rPr>
              <a:t>* Адрес электронной почты для направление документов </a:t>
            </a:r>
            <a:r>
              <a:rPr lang="en-US" sz="800" dirty="0">
                <a:latin typeface="Verdana" pitchFamily="34" charset="0"/>
                <a:hlinkClick r:id="rId4"/>
              </a:rPr>
              <a:t>ArtyushkinaEG@center.rzd.ru</a:t>
            </a:r>
            <a:endParaRPr lang="ru-RU" sz="800" dirty="0">
              <a:solidFill>
                <a:srgbClr val="A6A6A6"/>
              </a:solidFill>
              <a:latin typeface="Verdana" pitchFamily="34" charset="0"/>
            </a:endParaRPr>
          </a:p>
        </p:txBody>
      </p:sp>
      <p:cxnSp>
        <p:nvCxnSpPr>
          <p:cNvPr id="47" name="Прямая соединительная линия 46">
            <a:extLst/>
          </p:cNvPr>
          <p:cNvCxnSpPr/>
          <p:nvPr/>
        </p:nvCxnSpPr>
        <p:spPr>
          <a:xfrm>
            <a:off x="5867401" y="2571750"/>
            <a:ext cx="202406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151" name="Группа 58"/>
          <p:cNvGrpSpPr>
            <a:grpSpLocks/>
          </p:cNvGrpSpPr>
          <p:nvPr/>
        </p:nvGrpSpPr>
        <p:grpSpPr bwMode="auto">
          <a:xfrm>
            <a:off x="5435600" y="2716217"/>
            <a:ext cx="2897188" cy="769444"/>
            <a:chOff x="7513399" y="4741477"/>
            <a:chExt cx="3434451" cy="1025916"/>
          </a:xfrm>
        </p:grpSpPr>
        <p:grpSp>
          <p:nvGrpSpPr>
            <p:cNvPr id="48155" name="Группа 53"/>
            <p:cNvGrpSpPr>
              <a:grpSpLocks/>
            </p:cNvGrpSpPr>
            <p:nvPr/>
          </p:nvGrpSpPr>
          <p:grpSpPr bwMode="auto">
            <a:xfrm>
              <a:off x="7513399" y="4741477"/>
              <a:ext cx="399002" cy="365560"/>
              <a:chOff x="12478591" y="2309393"/>
              <a:chExt cx="399002" cy="365560"/>
            </a:xfrm>
          </p:grpSpPr>
          <p:sp>
            <p:nvSpPr>
              <p:cNvPr id="48157" name="Полилиния: фигура 54"/>
              <p:cNvSpPr>
                <a:spLocks/>
              </p:cNvSpPr>
              <p:nvPr/>
            </p:nvSpPr>
            <p:spPr bwMode="auto">
              <a:xfrm>
                <a:off x="12478591" y="2420553"/>
                <a:ext cx="226227" cy="254400"/>
              </a:xfrm>
              <a:custGeom>
                <a:avLst/>
                <a:gdLst>
                  <a:gd name="T0" fmla="*/ 197691 w 258794"/>
                  <a:gd name="T1" fmla="*/ 253860 h 254793"/>
                  <a:gd name="T2" fmla="*/ -67 w 258794"/>
                  <a:gd name="T3" fmla="*/ 253860 h 254793"/>
                  <a:gd name="T4" fmla="*/ -67 w 258794"/>
                  <a:gd name="T5" fmla="*/ -149 h 254793"/>
                  <a:gd name="T6" fmla="*/ 197691 w 258794"/>
                  <a:gd name="T7" fmla="*/ -149 h 254793"/>
                  <a:gd name="T8" fmla="*/ 14490 w 258794"/>
                  <a:gd name="T9" fmla="*/ 234869 h 254793"/>
                  <a:gd name="T10" fmla="*/ 183134 w 258794"/>
                  <a:gd name="T11" fmla="*/ 234869 h 254793"/>
                  <a:gd name="T12" fmla="*/ 183134 w 258794"/>
                  <a:gd name="T13" fmla="*/ 18843 h 254793"/>
                  <a:gd name="T14" fmla="*/ 14490 w 258794"/>
                  <a:gd name="T15" fmla="*/ 18843 h 25479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8794"/>
                  <a:gd name="T25" fmla="*/ 0 h 254793"/>
                  <a:gd name="T26" fmla="*/ 258794 w 258794"/>
                  <a:gd name="T27" fmla="*/ 254793 h 254793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8794" h="254793">
                    <a:moveTo>
                      <a:pt x="258706" y="254645"/>
                    </a:moveTo>
                    <a:lnTo>
                      <a:pt x="-88" y="254645"/>
                    </a:lnTo>
                    <a:lnTo>
                      <a:pt x="-88" y="-149"/>
                    </a:lnTo>
                    <a:lnTo>
                      <a:pt x="258706" y="-149"/>
                    </a:lnTo>
                    <a:close/>
                    <a:moveTo>
                      <a:pt x="18962" y="235595"/>
                    </a:moveTo>
                    <a:lnTo>
                      <a:pt x="239656" y="235595"/>
                    </a:lnTo>
                    <a:lnTo>
                      <a:pt x="239656" y="18901"/>
                    </a:lnTo>
                    <a:lnTo>
                      <a:pt x="18962" y="18901"/>
                    </a:lnTo>
                    <a:close/>
                  </a:path>
                </a:pathLst>
              </a:custGeom>
              <a:solidFill>
                <a:srgbClr val="394A58"/>
              </a:solidFill>
              <a:ln w="9525" cap="flat">
                <a:noFill/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  <p:sp>
            <p:nvSpPr>
              <p:cNvPr id="48158" name="Полилиния: фигура 55"/>
              <p:cNvSpPr>
                <a:spLocks/>
              </p:cNvSpPr>
              <p:nvPr/>
            </p:nvSpPr>
            <p:spPr bwMode="auto">
              <a:xfrm>
                <a:off x="12512881" y="2309393"/>
                <a:ext cx="364712" cy="330517"/>
              </a:xfrm>
              <a:custGeom>
                <a:avLst/>
                <a:gdLst>
                  <a:gd name="T0" fmla="*/ 221368 w 364712"/>
                  <a:gd name="T1" fmla="*/ 143583 h 330517"/>
                  <a:gd name="T2" fmla="*/ 132500 w 364712"/>
                  <a:gd name="T3" fmla="*/ 291030 h 330517"/>
                  <a:gd name="T4" fmla="*/ 2198 w 364712"/>
                  <a:gd name="T5" fmla="*/ 171110 h 330517"/>
                  <a:gd name="T6" fmla="*/ -88 w 364712"/>
                  <a:gd name="T7" fmla="*/ 169586 h 330517"/>
                  <a:gd name="T8" fmla="*/ 77826 w 364712"/>
                  <a:gd name="T9" fmla="*/ 246739 h 330517"/>
                  <a:gd name="T10" fmla="*/ 136024 w 364712"/>
                  <a:gd name="T11" fmla="*/ 330368 h 330517"/>
                  <a:gd name="T12" fmla="*/ 364624 w 364712"/>
                  <a:gd name="T13" fmla="*/ -149 h 330517"/>
                  <a:gd name="T14" fmla="*/ 221368 w 364712"/>
                  <a:gd name="T15" fmla="*/ 143583 h 3305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364712"/>
                  <a:gd name="T25" fmla="*/ 0 h 330517"/>
                  <a:gd name="T26" fmla="*/ 364712 w 364712"/>
                  <a:gd name="T27" fmla="*/ 330517 h 330517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364712" h="330517">
                    <a:moveTo>
                      <a:pt x="221368" y="143583"/>
                    </a:moveTo>
                    <a:cubicBezTo>
                      <a:pt x="186030" y="189056"/>
                      <a:pt x="156198" y="238547"/>
                      <a:pt x="132500" y="291030"/>
                    </a:cubicBezTo>
                    <a:cubicBezTo>
                      <a:pt x="97210" y="243024"/>
                      <a:pt x="52960" y="202305"/>
                      <a:pt x="2198" y="171110"/>
                    </a:cubicBezTo>
                    <a:lnTo>
                      <a:pt x="-88" y="169586"/>
                    </a:lnTo>
                    <a:cubicBezTo>
                      <a:pt x="27721" y="193380"/>
                      <a:pt x="53761" y="219164"/>
                      <a:pt x="77826" y="246739"/>
                    </a:cubicBezTo>
                    <a:cubicBezTo>
                      <a:pt x="99686" y="272828"/>
                      <a:pt x="119155" y="300812"/>
                      <a:pt x="136024" y="330368"/>
                    </a:cubicBezTo>
                    <a:cubicBezTo>
                      <a:pt x="190602" y="206543"/>
                      <a:pt x="273184" y="98720"/>
                      <a:pt x="364624" y="-149"/>
                    </a:cubicBezTo>
                    <a:cubicBezTo>
                      <a:pt x="310094" y="40494"/>
                      <a:pt x="261830" y="88919"/>
                      <a:pt x="221368" y="143583"/>
                    </a:cubicBezTo>
                    <a:close/>
                  </a:path>
                </a:pathLst>
              </a:custGeom>
              <a:solidFill>
                <a:srgbClr val="E21A1A"/>
              </a:solidFill>
              <a:ln w="9525" cap="flat">
                <a:noFill/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/>
              </a:p>
            </p:txBody>
          </p:sp>
        </p:grpSp>
        <p:sp>
          <p:nvSpPr>
            <p:cNvPr id="48156" name="TextBox 50"/>
            <p:cNvSpPr txBox="1">
              <a:spLocks noChangeArrowheads="1"/>
            </p:cNvSpPr>
            <p:nvPr/>
          </p:nvSpPr>
          <p:spPr bwMode="auto">
            <a:xfrm>
              <a:off x="7940286" y="4741480"/>
              <a:ext cx="3007564" cy="1025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  <a:spcAft>
                  <a:spcPts val="600"/>
                </a:spcAft>
              </a:pPr>
              <a:r>
                <a:rPr lang="ru-RU" sz="1100" dirty="0">
                  <a:latin typeface="Verdana" pitchFamily="34" charset="0"/>
                </a:rPr>
                <a:t>Сведения о наличии опыта исполнения договорных обязательств и договоры, указанные в сведениях </a:t>
              </a:r>
              <a:br>
                <a:rPr lang="ru-RU" sz="1100" dirty="0">
                  <a:latin typeface="Verdana" pitchFamily="34" charset="0"/>
                </a:rPr>
              </a:br>
              <a:r>
                <a:rPr lang="ru-RU" sz="1100" dirty="0">
                  <a:latin typeface="Verdana" pitchFamily="34" charset="0"/>
                </a:rPr>
                <a:t>об опыте</a:t>
              </a:r>
            </a:p>
          </p:txBody>
        </p:sp>
      </p:grpSp>
      <p:cxnSp>
        <p:nvCxnSpPr>
          <p:cNvPr id="54" name="Прямая соединительная линия 53">
            <a:extLst/>
          </p:cNvPr>
          <p:cNvCxnSpPr/>
          <p:nvPr/>
        </p:nvCxnSpPr>
        <p:spPr>
          <a:xfrm>
            <a:off x="5867401" y="4516438"/>
            <a:ext cx="202406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>
            <a:extLst/>
          </p:cNvPr>
          <p:cNvCxnSpPr/>
          <p:nvPr/>
        </p:nvCxnSpPr>
        <p:spPr>
          <a:xfrm>
            <a:off x="5867401" y="3579813"/>
            <a:ext cx="202406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Номер слайда 41"/>
          <p:cNvSpPr>
            <a:spLocks noGrp="1"/>
          </p:cNvSpPr>
          <p:nvPr>
            <p:ph type="sldNum" sz="quarter" idx="12"/>
          </p:nvPr>
        </p:nvSpPr>
        <p:spPr>
          <a:xfrm>
            <a:off x="7010400" y="4868864"/>
            <a:ext cx="2133600" cy="274637"/>
          </a:xfrm>
        </p:spPr>
        <p:txBody>
          <a:bodyPr/>
          <a:lstStyle/>
          <a:p>
            <a:pPr>
              <a:defRPr/>
            </a:pPr>
            <a:fld id="{11C0AB8C-CACD-44C9-AC6C-E7599B446AA0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Равнобедренный треугольник 26">
            <a:extLst/>
          </p:cNvPr>
          <p:cNvSpPr/>
          <p:nvPr/>
        </p:nvSpPr>
        <p:spPr>
          <a:xfrm rot="5400000">
            <a:off x="5720557" y="507206"/>
            <a:ext cx="776288" cy="371475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8" tIns="34267" rIns="68538" bIns="34267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8604250" y="4732338"/>
            <a:ext cx="539750" cy="4111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41" tIns="45570" rIns="91141" bIns="45570" anchor="ctr"/>
          <a:lstStyle/>
          <a:p>
            <a:pPr algn="ctr">
              <a:defRPr/>
            </a:pPr>
            <a:r>
              <a:rPr lang="ru-RU" sz="1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</a:rPr>
              <a:t>4</a:t>
            </a:r>
          </a:p>
        </p:txBody>
      </p:sp>
      <p:pic>
        <p:nvPicPr>
          <p:cNvPr id="15" name="Рисунок 14" descr="business-g396668c10_1920.jpg"/>
          <p:cNvPicPr>
            <a:picLocks noChangeAspect="1"/>
          </p:cNvPicPr>
          <p:nvPr/>
        </p:nvPicPr>
        <p:blipFill>
          <a:blip r:embed="rId2" cstate="print">
            <a:grayscl/>
            <a:lum bright="17000" contrast="5000"/>
          </a:blip>
          <a:srcRect l="6863" r="21262"/>
          <a:stretch>
            <a:fillRect/>
          </a:stretch>
        </p:blipFill>
        <p:spPr>
          <a:xfrm>
            <a:off x="6741765" y="1"/>
            <a:ext cx="2448272" cy="5147526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53254" name="TextBox 16"/>
          <p:cNvSpPr txBox="1">
            <a:spLocks noChangeArrowheads="1"/>
          </p:cNvSpPr>
          <p:nvPr/>
        </p:nvSpPr>
        <p:spPr bwMode="auto">
          <a:xfrm>
            <a:off x="1187624" y="2499742"/>
            <a:ext cx="5184775" cy="62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38" tIns="34267" rIns="68538" bIns="34267">
            <a:spAutoFit/>
          </a:bodyPr>
          <a:lstStyle/>
          <a:p>
            <a:r>
              <a:rPr lang="ru-RU" sz="1200" dirty="0"/>
              <a:t>ОАО «РЖД» </a:t>
            </a:r>
            <a:r>
              <a:rPr lang="ru-RU" sz="1200" dirty="0">
                <a:latin typeface="Verdana" pitchFamily="34" charset="0"/>
              </a:rPr>
              <a:t>готовит номенклатуру товаров, необходимых компании, составит перечень МСП для участия в программе и разработает индивидуальные карты для их развития</a:t>
            </a:r>
          </a:p>
        </p:txBody>
      </p:sp>
      <p:sp>
        <p:nvSpPr>
          <p:cNvPr id="53256" name="TextBox 28"/>
          <p:cNvSpPr txBox="1">
            <a:spLocks noChangeArrowheads="1"/>
          </p:cNvSpPr>
          <p:nvPr/>
        </p:nvSpPr>
        <p:spPr bwMode="auto">
          <a:xfrm>
            <a:off x="1187624" y="1491630"/>
            <a:ext cx="4968875" cy="438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38" tIns="34267" rIns="68538" bIns="34267">
            <a:spAutoFit/>
          </a:bodyPr>
          <a:lstStyle/>
          <a:p>
            <a:r>
              <a:rPr lang="ru-RU" sz="1200" dirty="0">
                <a:latin typeface="Verdana" pitchFamily="34" charset="0"/>
              </a:rPr>
              <a:t>Заявки на «выращивание» подаются через </a:t>
            </a:r>
          </a:p>
          <a:p>
            <a:r>
              <a:rPr lang="ru-RU" sz="1200" dirty="0">
                <a:latin typeface="Verdana" pitchFamily="34" charset="0"/>
                <a:hlinkClick r:id="rId3"/>
              </a:rPr>
              <a:t>Цифровую платформу МСП.РФ </a:t>
            </a:r>
            <a:endParaRPr lang="ru-RU" sz="1200" dirty="0">
              <a:latin typeface="Verdana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0" y="411510"/>
            <a:ext cx="2987824" cy="324000"/>
          </a:xfrm>
          <a:prstGeom prst="rect">
            <a:avLst/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ru-RU" dirty="0">
              <a:solidFill>
                <a:srgbClr val="E21A1A"/>
              </a:solidFill>
            </a:endParaRPr>
          </a:p>
        </p:txBody>
      </p:sp>
      <p:sp>
        <p:nvSpPr>
          <p:cNvPr id="53260" name="Прямоугольник 17"/>
          <p:cNvSpPr>
            <a:spLocks noChangeArrowheads="1"/>
          </p:cNvSpPr>
          <p:nvPr/>
        </p:nvSpPr>
        <p:spPr bwMode="auto">
          <a:xfrm>
            <a:off x="331789" y="411164"/>
            <a:ext cx="6552975" cy="623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538" tIns="34267" rIns="68538" bIns="34267">
            <a:spAutoFit/>
          </a:bodyPr>
          <a:lstStyle/>
          <a:p>
            <a:r>
              <a:rPr lang="ru-RU" b="1" cap="all" dirty="0">
                <a:solidFill>
                  <a:schemeClr val="bg1"/>
                </a:solidFill>
                <a:latin typeface="Verdana" pitchFamily="34" charset="0"/>
              </a:rPr>
              <a:t>«Выращивание» </a:t>
            </a:r>
            <a:r>
              <a:rPr lang="ru-RU" b="1" cap="all" dirty="0">
                <a:latin typeface="Verdana" pitchFamily="34" charset="0"/>
              </a:rPr>
              <a:t>поставщиков совместно с «Опорой России» и Корпорацией МСП</a:t>
            </a:r>
          </a:p>
        </p:txBody>
      </p:sp>
      <p:sp>
        <p:nvSpPr>
          <p:cNvPr id="37" name="Прямоугольник 36">
            <a:extLst/>
          </p:cNvPr>
          <p:cNvSpPr/>
          <p:nvPr/>
        </p:nvSpPr>
        <p:spPr>
          <a:xfrm>
            <a:off x="467544" y="2571750"/>
            <a:ext cx="503238" cy="431800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8" tIns="34267" rIns="68538" bIns="34267" anchor="ctr"/>
          <a:lstStyle/>
          <a:p>
            <a:pPr algn="ctr">
              <a:buFont typeface="Wingdings" pitchFamily="2" charset="2"/>
              <a:buChar char="Ø"/>
              <a:defRPr/>
            </a:pPr>
            <a:r>
              <a:rPr lang="ru-RU" sz="3200" b="1" dirty="0">
                <a:latin typeface="Verdana" pitchFamily="34" charset="0"/>
                <a:ea typeface="Verdana" pitchFamily="34" charset="0"/>
              </a:rPr>
              <a:t> </a:t>
            </a: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>
          <a:xfrm>
            <a:off x="7010400" y="4868864"/>
            <a:ext cx="2133600" cy="274637"/>
          </a:xfrm>
        </p:spPr>
        <p:txBody>
          <a:bodyPr/>
          <a:lstStyle/>
          <a:p>
            <a:pPr>
              <a:defRPr/>
            </a:pPr>
            <a:fld id="{11C0AB8C-CACD-44C9-AC6C-E7599B446AA0}" type="slidenum">
              <a:rPr lang="ru-RU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Номер слайда 8"/>
          <p:cNvSpPr txBox="1">
            <a:spLocks noGrp="1"/>
          </p:cNvSpPr>
          <p:nvPr/>
        </p:nvSpPr>
        <p:spPr bwMode="auto">
          <a:xfrm>
            <a:off x="19868" y="4875614"/>
            <a:ext cx="447676" cy="267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6" tIns="45713" rIns="91426" bIns="45713" anchor="ctr"/>
          <a:lstStyle/>
          <a:p>
            <a:pPr algn="ctr" defTabSz="914298"/>
            <a:fld id="{C2D18F05-8DEF-4E8E-B054-779EA6675799}" type="slidenum">
              <a:rPr lang="ru-RU" sz="100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algn="ctr" defTabSz="914298"/>
              <a:t>10</a:t>
            </a:fld>
            <a:endParaRPr lang="ru-RU" sz="1000" dirty="0">
              <a:solidFill>
                <a:srgbClr val="898989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0686" y="4929706"/>
            <a:ext cx="5285418" cy="153888"/>
          </a:xfrm>
          <a:prstGeom prst="rect">
            <a:avLst/>
          </a:prstGeom>
          <a:noFill/>
        </p:spPr>
        <p:txBody>
          <a:bodyPr wrap="square" lIns="91430" tIns="0" rIns="91430" bIns="0" rtlCol="0">
            <a:spAutoFit/>
          </a:bodyPr>
          <a:lstStyle/>
          <a:p>
            <a:pPr defTabSz="914298"/>
            <a:r>
              <a:rPr lang="en-US" sz="1000" dirty="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| </a:t>
            </a:r>
            <a:r>
              <a:rPr lang="ru-RU" sz="1000" dirty="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Калининградская железная дорога</a:t>
            </a:r>
          </a:p>
        </p:txBody>
      </p:sp>
      <p:sp>
        <p:nvSpPr>
          <p:cNvPr id="19" name="Прямоугольник 18">
            <a:extLst/>
          </p:cNvPr>
          <p:cNvSpPr/>
          <p:nvPr/>
        </p:nvSpPr>
        <p:spPr>
          <a:xfrm>
            <a:off x="467544" y="1491630"/>
            <a:ext cx="503238" cy="431800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8" tIns="34267" rIns="68538" bIns="34267" anchor="ctr"/>
          <a:lstStyle/>
          <a:p>
            <a:pPr algn="ctr">
              <a:buFont typeface="Wingdings" pitchFamily="2" charset="2"/>
              <a:buChar char="Ø"/>
              <a:defRPr/>
            </a:pPr>
            <a:r>
              <a:rPr lang="ru-RU" sz="3200" b="1" dirty="0">
                <a:latin typeface="Verdana" pitchFamily="34" charset="0"/>
                <a:ea typeface="Verdana" pitchFamily="34" charset="0"/>
              </a:rPr>
              <a:t> </a:t>
            </a:r>
          </a:p>
        </p:txBody>
      </p:sp>
      <p:sp>
        <p:nvSpPr>
          <p:cNvPr id="22" name="Прямоугольник 21">
            <a:extLst/>
          </p:cNvPr>
          <p:cNvSpPr/>
          <p:nvPr/>
        </p:nvSpPr>
        <p:spPr>
          <a:xfrm>
            <a:off x="467544" y="3507854"/>
            <a:ext cx="503238" cy="431800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38" tIns="34267" rIns="68538" bIns="34267" anchor="ctr"/>
          <a:lstStyle/>
          <a:p>
            <a:pPr algn="ctr">
              <a:buFont typeface="Wingdings" pitchFamily="2" charset="2"/>
              <a:buChar char="Ø"/>
              <a:defRPr/>
            </a:pPr>
            <a:r>
              <a:rPr lang="ru-RU" sz="3200" b="1" dirty="0">
                <a:latin typeface="Verdana" pitchFamily="34" charset="0"/>
                <a:ea typeface="Verdana" pitchFamily="34" charset="0"/>
              </a:rPr>
              <a:t> </a:t>
            </a:r>
          </a:p>
        </p:txBody>
      </p:sp>
      <p:sp>
        <p:nvSpPr>
          <p:cNvPr id="24" name="TextBox 16"/>
          <p:cNvSpPr txBox="1">
            <a:spLocks noChangeArrowheads="1"/>
          </p:cNvSpPr>
          <p:nvPr/>
        </p:nvSpPr>
        <p:spPr bwMode="auto">
          <a:xfrm>
            <a:off x="1205040" y="3492075"/>
            <a:ext cx="5184775" cy="80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38" tIns="34267" rIns="68538" bIns="34267">
            <a:spAutoFit/>
          </a:bodyPr>
          <a:lstStyle/>
          <a:p>
            <a:r>
              <a:rPr lang="ru-RU" sz="1200" dirty="0"/>
              <a:t>ОАО «РЖД» уже направило для размещения на платформе 87 номенклатурных позиций, основные из которых – текстиль и изделия текстильные, изделия пластмассовые, инструменты, мебель, машины и оборудование, батареи и аккумуляторы, электронагреватели</a:t>
            </a:r>
            <a:endParaRPr lang="ru-RU" sz="1200" dirty="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/>
          </p:cNvPr>
          <p:cNvSpPr/>
          <p:nvPr/>
        </p:nvSpPr>
        <p:spPr>
          <a:xfrm>
            <a:off x="4644000" y="987574"/>
            <a:ext cx="4500000" cy="4155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9156" name="TextBox 25"/>
          <p:cNvSpPr txBox="1">
            <a:spLocks noChangeArrowheads="1"/>
          </p:cNvSpPr>
          <p:nvPr/>
        </p:nvSpPr>
        <p:spPr bwMode="auto">
          <a:xfrm>
            <a:off x="361940" y="1101854"/>
            <a:ext cx="410527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>
              <a:lnSpc>
                <a:spcPct val="80000"/>
              </a:lnSpc>
            </a:pPr>
            <a:r>
              <a:rPr lang="ru-RU" sz="1500" dirty="0">
                <a:solidFill>
                  <a:srgbClr val="E21A1A"/>
                </a:solidFill>
                <a:latin typeface="Verdana" pitchFamily="34" charset="0"/>
              </a:rPr>
              <a:t>Горячая линия по вопросам закупочной деятельности</a:t>
            </a:r>
            <a:endParaRPr lang="ru-RU" sz="1500" dirty="0">
              <a:solidFill>
                <a:srgbClr val="E21A1A"/>
              </a:solidFill>
            </a:endParaRPr>
          </a:p>
        </p:txBody>
      </p:sp>
      <p:sp>
        <p:nvSpPr>
          <p:cNvPr id="49157" name="TextBox 26"/>
          <p:cNvSpPr txBox="1">
            <a:spLocks noChangeArrowheads="1"/>
          </p:cNvSpPr>
          <p:nvPr/>
        </p:nvSpPr>
        <p:spPr bwMode="auto">
          <a:xfrm>
            <a:off x="4949254" y="1059582"/>
            <a:ext cx="4159250" cy="30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r>
              <a:rPr lang="ru-RU" sz="1500" dirty="0">
                <a:solidFill>
                  <a:srgbClr val="E21A1A"/>
                </a:solidFill>
                <a:latin typeface="Verdana" pitchFamily="34" charset="0"/>
              </a:rPr>
              <a:t>Рассмотрение жалоб в сфере закупок</a:t>
            </a:r>
          </a:p>
        </p:txBody>
      </p:sp>
      <p:sp>
        <p:nvSpPr>
          <p:cNvPr id="49158" name="Прямоугольник 13"/>
          <p:cNvSpPr>
            <a:spLocks noChangeArrowheads="1"/>
          </p:cNvSpPr>
          <p:nvPr/>
        </p:nvSpPr>
        <p:spPr bwMode="auto">
          <a:xfrm>
            <a:off x="600064" y="4244975"/>
            <a:ext cx="3889375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396" tIns="45697" rIns="91396" bIns="45697">
            <a:spAutoFit/>
          </a:bodyPr>
          <a:lstStyle/>
          <a:p>
            <a:pPr>
              <a:lnSpc>
                <a:spcPct val="90000"/>
              </a:lnSpc>
            </a:pPr>
            <a:r>
              <a:rPr lang="ru-RU" sz="1200" dirty="0">
                <a:latin typeface="Verdana" pitchFamily="34" charset="0"/>
              </a:rPr>
              <a:t>Ответ на обращение направляется </a:t>
            </a:r>
            <a:br>
              <a:rPr lang="ru-RU" sz="1200" dirty="0">
                <a:latin typeface="Verdana" pitchFamily="34" charset="0"/>
              </a:rPr>
            </a:br>
            <a:r>
              <a:rPr lang="ru-RU" sz="1200" dirty="0">
                <a:latin typeface="Verdana" pitchFamily="34" charset="0"/>
              </a:rPr>
              <a:t>по адресу, указанному обратившимся лицом </a:t>
            </a:r>
            <a:endParaRPr lang="ru-RU" sz="1200" b="1" dirty="0">
              <a:solidFill>
                <a:srgbClr val="0070C0"/>
              </a:solidFill>
              <a:latin typeface="Verdana" pitchFamily="34" charset="0"/>
            </a:endParaRPr>
          </a:p>
        </p:txBody>
      </p:sp>
      <p:sp>
        <p:nvSpPr>
          <p:cNvPr id="49159" name="TextBox 28"/>
          <p:cNvSpPr txBox="1">
            <a:spLocks noChangeArrowheads="1"/>
          </p:cNvSpPr>
          <p:nvPr/>
        </p:nvSpPr>
        <p:spPr bwMode="auto">
          <a:xfrm>
            <a:off x="600064" y="1978025"/>
            <a:ext cx="3563938" cy="94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>
              <a:lnSpc>
                <a:spcPct val="90000"/>
              </a:lnSpc>
            </a:pPr>
            <a:r>
              <a:rPr lang="ru-RU" sz="1200" dirty="0">
                <a:latin typeface="Verdana" pitchFamily="34" charset="0"/>
              </a:rPr>
              <a:t>Обращения направляются по адресу электронной почты, указанному </a:t>
            </a:r>
            <a:br>
              <a:rPr lang="ru-RU" sz="1200" dirty="0">
                <a:latin typeface="Verdana" pitchFamily="34" charset="0"/>
              </a:rPr>
            </a:br>
            <a:r>
              <a:rPr lang="ru-RU" sz="1200" dirty="0">
                <a:latin typeface="Verdana" pitchFamily="34" charset="0"/>
              </a:rPr>
              <a:t>на сайте ОАО «РЖД» </a:t>
            </a:r>
            <a:r>
              <a:rPr lang="en-US" sz="1200" dirty="0">
                <a:latin typeface="Verdana" pitchFamily="34" charset="0"/>
                <a:hlinkClick r:id="rId2"/>
              </a:rPr>
              <a:t>www.rzd.ru</a:t>
            </a:r>
            <a:r>
              <a:rPr lang="ru-RU" sz="1200" dirty="0">
                <a:latin typeface="Verdana" pitchFamily="34" charset="0"/>
              </a:rPr>
              <a:t>, с изложением сути вопроса</a:t>
            </a:r>
          </a:p>
          <a:p>
            <a:pPr>
              <a:lnSpc>
                <a:spcPct val="90000"/>
              </a:lnSpc>
            </a:pPr>
            <a:endParaRPr lang="ru-RU" sz="1500" dirty="0"/>
          </a:p>
        </p:txBody>
      </p:sp>
      <p:sp>
        <p:nvSpPr>
          <p:cNvPr id="49160" name="TextBox 36"/>
          <p:cNvSpPr txBox="1">
            <a:spLocks noChangeArrowheads="1"/>
          </p:cNvSpPr>
          <p:nvPr/>
        </p:nvSpPr>
        <p:spPr bwMode="auto">
          <a:xfrm>
            <a:off x="600064" y="2886075"/>
            <a:ext cx="3563938" cy="77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>
              <a:lnSpc>
                <a:spcPct val="90000"/>
              </a:lnSpc>
            </a:pPr>
            <a:r>
              <a:rPr lang="ru-RU" sz="1200" dirty="0">
                <a:latin typeface="Verdana" pitchFamily="34" charset="0"/>
              </a:rPr>
              <a:t>Консультации исключительно </a:t>
            </a:r>
            <a:br>
              <a:rPr lang="ru-RU" sz="1200" dirty="0">
                <a:latin typeface="Verdana" pitchFamily="34" charset="0"/>
              </a:rPr>
            </a:br>
            <a:r>
              <a:rPr lang="ru-RU" sz="1200" dirty="0">
                <a:latin typeface="Verdana" pitchFamily="34" charset="0"/>
              </a:rPr>
              <a:t>по вопросам организации и проведения  закупок  ОАО «РЖД»</a:t>
            </a:r>
          </a:p>
          <a:p>
            <a:pPr>
              <a:lnSpc>
                <a:spcPct val="90000"/>
              </a:lnSpc>
            </a:pPr>
            <a:endParaRPr lang="ru-RU" sz="1500" dirty="0"/>
          </a:p>
        </p:txBody>
      </p:sp>
      <p:sp>
        <p:nvSpPr>
          <p:cNvPr id="49161" name="TextBox 41"/>
          <p:cNvSpPr txBox="1">
            <a:spLocks noChangeArrowheads="1"/>
          </p:cNvSpPr>
          <p:nvPr/>
        </p:nvSpPr>
        <p:spPr bwMode="auto">
          <a:xfrm>
            <a:off x="600064" y="3597275"/>
            <a:ext cx="3889375" cy="401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>
              <a:lnSpc>
                <a:spcPct val="90000"/>
              </a:lnSpc>
            </a:pPr>
            <a:r>
              <a:rPr lang="ru-RU" sz="1200" u="sng" dirty="0">
                <a:latin typeface="Verdana" pitchFamily="34" charset="0"/>
              </a:rPr>
              <a:t>Обращения принимаются круглосуточно </a:t>
            </a:r>
            <a:br>
              <a:rPr lang="ru-RU" sz="1200" u="sng" dirty="0">
                <a:latin typeface="Verdana" pitchFamily="34" charset="0"/>
              </a:rPr>
            </a:br>
            <a:r>
              <a:rPr lang="ru-RU" sz="1200" u="sng" dirty="0">
                <a:latin typeface="Verdana" pitchFamily="34" charset="0"/>
              </a:rPr>
              <a:t>и рассматриваются в течение 1 рабочего дня</a:t>
            </a:r>
            <a:r>
              <a:rPr lang="ru-RU" sz="1200" dirty="0">
                <a:solidFill>
                  <a:srgbClr val="E21A1A"/>
                </a:solidFill>
                <a:latin typeface="Verdana" pitchFamily="34" charset="0"/>
              </a:rPr>
              <a:t>*</a:t>
            </a:r>
            <a:endParaRPr lang="ru-RU" sz="1200" dirty="0">
              <a:solidFill>
                <a:srgbClr val="E21A1A"/>
              </a:solidFill>
            </a:endParaRPr>
          </a:p>
        </p:txBody>
      </p:sp>
      <p:sp>
        <p:nvSpPr>
          <p:cNvPr id="5" name="Прямоугольник 4">
            <a:extLst/>
          </p:cNvPr>
          <p:cNvSpPr/>
          <p:nvPr/>
        </p:nvSpPr>
        <p:spPr>
          <a:xfrm flipH="1">
            <a:off x="396865" y="1851670"/>
            <a:ext cx="73025" cy="2880000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9163" name="TextBox 43"/>
          <p:cNvSpPr txBox="1">
            <a:spLocks noChangeArrowheads="1"/>
          </p:cNvSpPr>
          <p:nvPr/>
        </p:nvSpPr>
        <p:spPr bwMode="auto">
          <a:xfrm>
            <a:off x="4967039" y="1977018"/>
            <a:ext cx="3781425" cy="106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>
              <a:lnSpc>
                <a:spcPct val="90000"/>
              </a:lnSpc>
            </a:pPr>
            <a:r>
              <a:rPr lang="ru-RU" sz="1200" dirty="0">
                <a:latin typeface="Verdana" pitchFamily="34" charset="0"/>
              </a:rPr>
              <a:t>Жалоба на действия (бездействия) заказчика может быть направлена </a:t>
            </a:r>
            <a:br>
              <a:rPr lang="ru-RU" sz="1200" dirty="0">
                <a:latin typeface="Verdana" pitchFamily="34" charset="0"/>
              </a:rPr>
            </a:br>
            <a:r>
              <a:rPr lang="ru-RU" sz="1200" dirty="0">
                <a:latin typeface="Verdana" pitchFamily="34" charset="0"/>
              </a:rPr>
              <a:t>как в письменной, так и в электронной форме на адрес электронной почты, указанный на сайте ОАО «РЖД» </a:t>
            </a:r>
            <a:r>
              <a:rPr lang="ru-RU" sz="1200" dirty="0" err="1">
                <a:solidFill>
                  <a:srgbClr val="FF0000"/>
                </a:solidFill>
                <a:latin typeface="Verdana" pitchFamily="34" charset="0"/>
                <a:hlinkClick r:id="rId3"/>
              </a:rPr>
              <a:t>www.rzd.ru</a:t>
            </a:r>
            <a:r>
              <a:rPr lang="ru-RU" sz="1200" dirty="0">
                <a:latin typeface="Verdana" pitchFamily="34" charset="0"/>
              </a:rPr>
              <a:t>, с изложением сути жалобы</a:t>
            </a:r>
            <a:endParaRPr lang="ru-RU" sz="1500" dirty="0"/>
          </a:p>
        </p:txBody>
      </p:sp>
      <p:sp>
        <p:nvSpPr>
          <p:cNvPr id="47" name="Прямоугольник 46">
            <a:extLst/>
          </p:cNvPr>
          <p:cNvSpPr/>
          <p:nvPr/>
        </p:nvSpPr>
        <p:spPr>
          <a:xfrm flipH="1">
            <a:off x="4746625" y="1851990"/>
            <a:ext cx="73025" cy="2880000"/>
          </a:xfrm>
          <a:prstGeom prst="rect">
            <a:avLst/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9165" name="TextBox 47"/>
          <p:cNvSpPr txBox="1">
            <a:spLocks noChangeArrowheads="1"/>
          </p:cNvSpPr>
          <p:nvPr/>
        </p:nvSpPr>
        <p:spPr bwMode="auto">
          <a:xfrm>
            <a:off x="4949825" y="3147814"/>
            <a:ext cx="3781425" cy="807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>
              <a:lnSpc>
                <a:spcPct val="80000"/>
              </a:lnSpc>
            </a:pPr>
            <a:r>
              <a:rPr lang="ru-RU" sz="1200" dirty="0">
                <a:latin typeface="Verdana" pitchFamily="34" charset="0"/>
              </a:rPr>
              <a:t>Обжалование действий (бездействия) заказчика допускается в любое время с момента размещения извещения о закупке и не позднее, чем в течение 10 дней с даты размещения информации об итогах закупки</a:t>
            </a:r>
          </a:p>
        </p:txBody>
      </p:sp>
      <p:sp>
        <p:nvSpPr>
          <p:cNvPr id="49166" name="TextBox 48"/>
          <p:cNvSpPr txBox="1">
            <a:spLocks noChangeArrowheads="1"/>
          </p:cNvSpPr>
          <p:nvPr/>
        </p:nvSpPr>
        <p:spPr bwMode="auto">
          <a:xfrm>
            <a:off x="5004048" y="4299942"/>
            <a:ext cx="37814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8560" tIns="34279" rIns="68560" bIns="34279">
            <a:spAutoFit/>
          </a:bodyPr>
          <a:lstStyle/>
          <a:p>
            <a:pPr>
              <a:lnSpc>
                <a:spcPct val="80000"/>
              </a:lnSpc>
            </a:pPr>
            <a:r>
              <a:rPr lang="ru-RU" sz="1200" u="sng" dirty="0">
                <a:latin typeface="Verdana" pitchFamily="34" charset="0"/>
              </a:rPr>
              <a:t>Жалобы рассматриваются в течение </a:t>
            </a:r>
            <a:br>
              <a:rPr lang="ru-RU" sz="1200" u="sng" dirty="0">
                <a:latin typeface="Verdana" pitchFamily="34" charset="0"/>
              </a:rPr>
            </a:br>
            <a:r>
              <a:rPr lang="ru-RU" sz="1200" u="sng" dirty="0">
                <a:latin typeface="Verdana" pitchFamily="34" charset="0"/>
              </a:rPr>
              <a:t>10 рабочих дней со дня их поступления</a:t>
            </a:r>
          </a:p>
        </p:txBody>
      </p:sp>
      <p:sp>
        <p:nvSpPr>
          <p:cNvPr id="49168" name="TextBox 15"/>
          <p:cNvSpPr txBox="1">
            <a:spLocks noChangeArrowheads="1"/>
          </p:cNvSpPr>
          <p:nvPr/>
        </p:nvSpPr>
        <p:spPr bwMode="auto">
          <a:xfrm>
            <a:off x="467545" y="4774168"/>
            <a:ext cx="4680892" cy="289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6" tIns="45712" rIns="91426" bIns="45712">
            <a:spAutoFit/>
          </a:bodyPr>
          <a:lstStyle/>
          <a:p>
            <a:pPr>
              <a:lnSpc>
                <a:spcPct val="80000"/>
              </a:lnSpc>
            </a:pPr>
            <a:r>
              <a:rPr lang="ru-RU" sz="800" dirty="0">
                <a:solidFill>
                  <a:srgbClr val="E21A1A"/>
                </a:solidFill>
                <a:latin typeface="Verdana" pitchFamily="34" charset="0"/>
                <a:ea typeface="Verdana" pitchFamily="34" charset="0"/>
              </a:rPr>
              <a:t>* Если отсутствует необходимость проведения доп. проверки</a:t>
            </a:r>
          </a:p>
          <a:p>
            <a:pPr>
              <a:lnSpc>
                <a:spcPct val="80000"/>
              </a:lnSpc>
            </a:pPr>
            <a:r>
              <a:rPr lang="ru-RU" sz="800" dirty="0">
                <a:solidFill>
                  <a:srgbClr val="E21A1A"/>
                </a:solidFill>
                <a:latin typeface="Verdana" pitchFamily="34" charset="0"/>
                <a:ea typeface="Verdana" pitchFamily="34" charset="0"/>
              </a:rPr>
              <a:t>по фактам, изложенным в обращении</a:t>
            </a:r>
          </a:p>
        </p:txBody>
      </p:sp>
      <p:sp>
        <p:nvSpPr>
          <p:cNvPr id="17" name="Номер слайда 16"/>
          <p:cNvSpPr>
            <a:spLocks noGrp="1"/>
          </p:cNvSpPr>
          <p:nvPr>
            <p:ph type="sldNum" sz="quarter" idx="12"/>
          </p:nvPr>
        </p:nvSpPr>
        <p:spPr>
          <a:xfrm>
            <a:off x="7010400" y="4868864"/>
            <a:ext cx="2133600" cy="274637"/>
          </a:xfrm>
        </p:spPr>
        <p:txBody>
          <a:bodyPr/>
          <a:lstStyle/>
          <a:p>
            <a:pPr>
              <a:defRPr/>
            </a:pPr>
            <a:fld id="{11C0AB8C-CACD-44C9-AC6C-E7599B446AA0}" type="slidenum">
              <a:rPr lang="ru-RU" smtClean="0"/>
              <a:pPr>
                <a:defRPr/>
              </a:pPr>
              <a:t>11</a:t>
            </a:fld>
            <a:endParaRPr lang="ru-RU" dirty="0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FFE0066E-EE8F-4904-A705-2AFFD80DCAA9}"/>
              </a:ext>
            </a:extLst>
          </p:cNvPr>
          <p:cNvSpPr/>
          <p:nvPr/>
        </p:nvSpPr>
        <p:spPr>
          <a:xfrm>
            <a:off x="-9460" y="382303"/>
            <a:ext cx="2853268" cy="267673"/>
          </a:xfrm>
          <a:prstGeom prst="rect">
            <a:avLst/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14" tIns="34255" rIns="68514" bIns="34255" rtlCol="0" anchor="ctr"/>
          <a:lstStyle/>
          <a:p>
            <a:pPr algn="ctr"/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0" name="Заголовок 1">
            <a:extLst/>
          </p:cNvPr>
          <p:cNvSpPr txBox="1">
            <a:spLocks/>
          </p:cNvSpPr>
          <p:nvPr/>
        </p:nvSpPr>
        <p:spPr bwMode="auto">
          <a:xfrm>
            <a:off x="358776" y="267494"/>
            <a:ext cx="8785224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26" tIns="45562" rIns="91126" bIns="45562" numCol="1" anchor="ctr" anchorCtr="0" compatLnSpc="1">
            <a:prstTxWarp prst="textNoShape">
              <a:avLst/>
            </a:prstTxWarp>
            <a:normAutofit fontScale="90000" lnSpcReduction="20000"/>
          </a:bodyPr>
          <a:lstStyle/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all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kumimoji="0" lang="ru-RU" sz="1600" b="1" i="0" u="none" strike="noStrike" kern="1200" cap="all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kumimoji="0" lang="ru-RU" sz="2000" b="1" i="0" u="none" strike="noStrike" kern="1200" cap="all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itchFamily="34" charset="0"/>
                <a:ea typeface="+mn-ea"/>
                <a:cs typeface="Arial" pitchFamily="34" charset="0"/>
              </a:rPr>
              <a:t>Обратная связь </a:t>
            </a:r>
            <a:r>
              <a:rPr kumimoji="0" lang="ru-RU" sz="2000" b="1" i="0" u="none" strike="noStrike" kern="1200" cap="all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+mn-ea"/>
                <a:cs typeface="Arial" pitchFamily="34" charset="0"/>
              </a:rPr>
              <a:t>для участников закупок ОАО «РЖД»</a:t>
            </a:r>
            <a:r>
              <a:rPr kumimoji="0" lang="ru-RU" sz="1200" b="1" i="0" u="none" strike="noStrike" kern="1200" cap="all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kumimoji="0" lang="ru-RU" sz="1200" b="1" i="0" u="none" strike="noStrike" kern="1200" cap="all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kumimoji="0" lang="ru-RU" sz="1200" b="1" i="0" u="none" strike="noStrike" kern="1200" cap="all" spc="0" normalizeH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>
            <a:extLst/>
          </p:cNvPr>
          <p:cNvSpPr/>
          <p:nvPr/>
        </p:nvSpPr>
        <p:spPr>
          <a:xfrm>
            <a:off x="5580112" y="0"/>
            <a:ext cx="3563888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0" tIns="34279" rIns="68560" bIns="34279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4274" name="Picture 7" descr="https://morepsd.ru/wp-content/uploads/2020/02/mother-russia.png"/>
          <p:cNvPicPr>
            <a:picLocks noChangeAspect="1" noChangeArrowheads="1"/>
          </p:cNvPicPr>
          <p:nvPr/>
        </p:nvPicPr>
        <p:blipFill>
          <a:blip r:embed="rId3" cstate="print">
            <a:lum bright="88000" contrast="-70000"/>
          </a:blip>
          <a:srcRect/>
          <a:stretch>
            <a:fillRect/>
          </a:stretch>
        </p:blipFill>
        <p:spPr bwMode="auto">
          <a:xfrm>
            <a:off x="1043608" y="3219823"/>
            <a:ext cx="2663825" cy="137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Рисунок 81"/>
          <p:cNvGrpSpPr>
            <a:grpSpLocks/>
          </p:cNvGrpSpPr>
          <p:nvPr/>
        </p:nvGrpSpPr>
        <p:grpSpPr bwMode="auto">
          <a:xfrm flipH="1">
            <a:off x="6228184" y="2139703"/>
            <a:ext cx="2915816" cy="3003798"/>
            <a:chOff x="3615329" y="649428"/>
            <a:chExt cx="4876800" cy="5217972"/>
          </a:xfrm>
        </p:grpSpPr>
        <p:grpSp>
          <p:nvGrpSpPr>
            <p:cNvPr id="3" name="Рисунок 81"/>
            <p:cNvGrpSpPr>
              <a:grpSpLocks/>
            </p:cNvGrpSpPr>
            <p:nvPr/>
          </p:nvGrpSpPr>
          <p:grpSpPr bwMode="auto">
            <a:xfrm>
              <a:off x="3615329" y="990600"/>
              <a:ext cx="4876800" cy="4876800"/>
              <a:chOff x="3615329" y="990600"/>
              <a:chExt cx="4876800" cy="4876800"/>
            </a:xfrm>
          </p:grpSpPr>
          <p:sp>
            <p:nvSpPr>
              <p:cNvPr id="7" name="Полилиния: фигура 84">
                <a:extLst/>
              </p:cNvPr>
              <p:cNvSpPr/>
              <p:nvPr/>
            </p:nvSpPr>
            <p:spPr>
              <a:xfrm>
                <a:off x="5114100" y="2909227"/>
                <a:ext cx="1545093" cy="2290298"/>
              </a:xfrm>
              <a:custGeom>
                <a:avLst/>
                <a:gdLst>
                  <a:gd name="connsiteX0" fmla="*/ 1125627 w 1542154"/>
                  <a:gd name="connsiteY0" fmla="*/ 807203 h 2292455"/>
                  <a:gd name="connsiteX1" fmla="*/ 1094013 w 1542154"/>
                  <a:gd name="connsiteY1" fmla="*/ 746443 h 2292455"/>
                  <a:gd name="connsiteX2" fmla="*/ 1399975 w 1542154"/>
                  <a:gd name="connsiteY2" fmla="*/ 309960 h 2292455"/>
                  <a:gd name="connsiteX3" fmla="*/ 1350302 w 1542154"/>
                  <a:gd name="connsiteY3" fmla="*/ 34669 h 2292455"/>
                  <a:gd name="connsiteX4" fmla="*/ 1088660 w 1542154"/>
                  <a:gd name="connsiteY4" fmla="*/ 69416 h 2292455"/>
                  <a:gd name="connsiteX5" fmla="*/ 595836 w 1542154"/>
                  <a:gd name="connsiteY5" fmla="*/ 649422 h 2292455"/>
                  <a:gd name="connsiteX6" fmla="*/ 494147 w 1542154"/>
                  <a:gd name="connsiteY6" fmla="*/ 818805 h 2292455"/>
                  <a:gd name="connsiteX7" fmla="*/ 0 w 1542154"/>
                  <a:gd name="connsiteY7" fmla="*/ 818805 h 2292455"/>
                  <a:gd name="connsiteX8" fmla="*/ 0 w 1542154"/>
                  <a:gd name="connsiteY8" fmla="*/ 2097003 h 2292455"/>
                  <a:gd name="connsiteX9" fmla="*/ 512102 w 1542154"/>
                  <a:gd name="connsiteY9" fmla="*/ 2097003 h 2292455"/>
                  <a:gd name="connsiteX10" fmla="*/ 862184 w 1542154"/>
                  <a:gd name="connsiteY10" fmla="*/ 2292456 h 2292455"/>
                  <a:gd name="connsiteX11" fmla="*/ 1542155 w 1542154"/>
                  <a:gd name="connsiteY11" fmla="*/ 2292456 h 2292455"/>
                  <a:gd name="connsiteX12" fmla="*/ 1542155 w 1542154"/>
                  <a:gd name="connsiteY12" fmla="*/ 807203 h 22924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542154" h="2292455">
                    <a:moveTo>
                      <a:pt x="1125627" y="807203"/>
                    </a:moveTo>
                    <a:cubicBezTo>
                      <a:pt x="1094385" y="807203"/>
                      <a:pt x="1076087" y="772028"/>
                      <a:pt x="1094013" y="746443"/>
                    </a:cubicBezTo>
                    <a:lnTo>
                      <a:pt x="1399975" y="309960"/>
                    </a:lnTo>
                    <a:cubicBezTo>
                      <a:pt x="1462792" y="220340"/>
                      <a:pt x="1440485" y="96686"/>
                      <a:pt x="1350302" y="34669"/>
                    </a:cubicBezTo>
                    <a:cubicBezTo>
                      <a:pt x="1267082" y="-22558"/>
                      <a:pt x="1154059" y="-7546"/>
                      <a:pt x="1088660" y="69416"/>
                    </a:cubicBezTo>
                    <a:lnTo>
                      <a:pt x="595836" y="649422"/>
                    </a:lnTo>
                    <a:cubicBezTo>
                      <a:pt x="552574" y="700342"/>
                      <a:pt x="518465" y="757654"/>
                      <a:pt x="494147" y="818805"/>
                    </a:cubicBezTo>
                    <a:lnTo>
                      <a:pt x="0" y="818805"/>
                    </a:lnTo>
                    <a:lnTo>
                      <a:pt x="0" y="2097003"/>
                    </a:lnTo>
                    <a:lnTo>
                      <a:pt x="512102" y="2097003"/>
                    </a:lnTo>
                    <a:cubicBezTo>
                      <a:pt x="584549" y="2214284"/>
                      <a:pt x="714232" y="2292456"/>
                      <a:pt x="862184" y="2292456"/>
                    </a:cubicBezTo>
                    <a:lnTo>
                      <a:pt x="1542155" y="2292456"/>
                    </a:lnTo>
                    <a:lnTo>
                      <a:pt x="1542155" y="807203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ru-RU">
                  <a:latin typeface="Verdana" pitchFamily="34" charset="0"/>
                  <a:ea typeface="Verdana" pitchFamily="34" charset="0"/>
                </a:endParaRPr>
              </a:p>
            </p:txBody>
          </p:sp>
          <p:sp>
            <p:nvSpPr>
              <p:cNvPr id="8" name="Полилиния: фигура 85">
                <a:extLst/>
              </p:cNvPr>
              <p:cNvSpPr/>
              <p:nvPr/>
            </p:nvSpPr>
            <p:spPr>
              <a:xfrm>
                <a:off x="3754288" y="3455118"/>
                <a:ext cx="1359812" cy="1802350"/>
              </a:xfrm>
              <a:custGeom>
                <a:avLst/>
                <a:gdLst>
                  <a:gd name="connsiteX0" fmla="*/ 1122883 w 1362598"/>
                  <a:gd name="connsiteY0" fmla="*/ 1802111 h 1802110"/>
                  <a:gd name="connsiteX1" fmla="*/ 0 w 1362598"/>
                  <a:gd name="connsiteY1" fmla="*/ 1802111 h 1802110"/>
                  <a:gd name="connsiteX2" fmla="*/ 0 w 1362598"/>
                  <a:gd name="connsiteY2" fmla="*/ 0 h 1802110"/>
                  <a:gd name="connsiteX3" fmla="*/ 1122883 w 1362598"/>
                  <a:gd name="connsiteY3" fmla="*/ 0 h 1802110"/>
                  <a:gd name="connsiteX4" fmla="*/ 1362599 w 1362598"/>
                  <a:gd name="connsiteY4" fmla="*/ 239716 h 1802110"/>
                  <a:gd name="connsiteX5" fmla="*/ 1362599 w 1362598"/>
                  <a:gd name="connsiteY5" fmla="*/ 1562395 h 1802110"/>
                  <a:gd name="connsiteX6" fmla="*/ 1122883 w 1362598"/>
                  <a:gd name="connsiteY6" fmla="*/ 1802111 h 18021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62598" h="1802110">
                    <a:moveTo>
                      <a:pt x="1122883" y="1802111"/>
                    </a:moveTo>
                    <a:lnTo>
                      <a:pt x="0" y="1802111"/>
                    </a:lnTo>
                    <a:lnTo>
                      <a:pt x="0" y="0"/>
                    </a:lnTo>
                    <a:lnTo>
                      <a:pt x="1122883" y="0"/>
                    </a:lnTo>
                    <a:cubicBezTo>
                      <a:pt x="1255271" y="0"/>
                      <a:pt x="1362599" y="107318"/>
                      <a:pt x="1362599" y="239716"/>
                    </a:cubicBezTo>
                    <a:lnTo>
                      <a:pt x="1362599" y="1562395"/>
                    </a:lnTo>
                    <a:cubicBezTo>
                      <a:pt x="1362599" y="1694793"/>
                      <a:pt x="1255271" y="1802111"/>
                      <a:pt x="1122883" y="1802111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ru-RU">
                  <a:latin typeface="Verdana" pitchFamily="34" charset="0"/>
                  <a:ea typeface="Verdana" pitchFamily="34" charset="0"/>
                </a:endParaRPr>
              </a:p>
            </p:txBody>
          </p:sp>
          <p:sp>
            <p:nvSpPr>
              <p:cNvPr id="9" name="Полилиния: фигура 86">
                <a:extLst/>
              </p:cNvPr>
              <p:cNvSpPr/>
              <p:nvPr/>
            </p:nvSpPr>
            <p:spPr>
              <a:xfrm>
                <a:off x="6348190" y="3677742"/>
                <a:ext cx="618697" cy="1521783"/>
              </a:xfrm>
              <a:custGeom>
                <a:avLst/>
                <a:gdLst>
                  <a:gd name="connsiteX0" fmla="*/ 0 w 619401"/>
                  <a:gd name="connsiteY0" fmla="*/ 0 h 1524000"/>
                  <a:gd name="connsiteX1" fmla="*/ 619401 w 619401"/>
                  <a:gd name="connsiteY1" fmla="*/ 0 h 1524000"/>
                  <a:gd name="connsiteX2" fmla="*/ 619401 w 619401"/>
                  <a:gd name="connsiteY2" fmla="*/ 1524000 h 1524000"/>
                  <a:gd name="connsiteX3" fmla="*/ 0 w 619401"/>
                  <a:gd name="connsiteY3" fmla="*/ 1524000 h 1524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19401" h="1524000">
                    <a:moveTo>
                      <a:pt x="0" y="0"/>
                    </a:moveTo>
                    <a:lnTo>
                      <a:pt x="619401" y="0"/>
                    </a:lnTo>
                    <a:lnTo>
                      <a:pt x="619401" y="1524000"/>
                    </a:lnTo>
                    <a:lnTo>
                      <a:pt x="0" y="152400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ru-RU">
                  <a:latin typeface="Verdana" pitchFamily="34" charset="0"/>
                  <a:ea typeface="Verdana" pitchFamily="34" charset="0"/>
                </a:endParaRPr>
              </a:p>
            </p:txBody>
          </p:sp>
          <p:sp>
            <p:nvSpPr>
              <p:cNvPr id="10" name="Полилиния: фигура 87">
                <a:extLst/>
              </p:cNvPr>
              <p:cNvSpPr/>
              <p:nvPr/>
            </p:nvSpPr>
            <p:spPr>
              <a:xfrm>
                <a:off x="5494584" y="1085529"/>
                <a:ext cx="2329218" cy="2576966"/>
              </a:xfrm>
              <a:custGeom>
                <a:avLst/>
                <a:gdLst>
                  <a:gd name="connsiteX0" fmla="*/ 1164707 w 2329405"/>
                  <a:gd name="connsiteY0" fmla="*/ 2576513 h 2576512"/>
                  <a:gd name="connsiteX1" fmla="*/ 0 w 2329405"/>
                  <a:gd name="connsiteY1" fmla="*/ 1411815 h 2576512"/>
                  <a:gd name="connsiteX2" fmla="*/ 0 w 2329405"/>
                  <a:gd name="connsiteY2" fmla="*/ 0 h 2576512"/>
                  <a:gd name="connsiteX3" fmla="*/ 2329406 w 2329405"/>
                  <a:gd name="connsiteY3" fmla="*/ 0 h 2576512"/>
                  <a:gd name="connsiteX4" fmla="*/ 2329406 w 2329405"/>
                  <a:gd name="connsiteY4" fmla="*/ 1411815 h 2576512"/>
                  <a:gd name="connsiteX5" fmla="*/ 1164707 w 2329405"/>
                  <a:gd name="connsiteY5" fmla="*/ 2576513 h 25765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29405" h="2576512">
                    <a:moveTo>
                      <a:pt x="1164707" y="2576513"/>
                    </a:moveTo>
                    <a:cubicBezTo>
                      <a:pt x="521456" y="2576513"/>
                      <a:pt x="0" y="2055057"/>
                      <a:pt x="0" y="1411815"/>
                    </a:cubicBezTo>
                    <a:lnTo>
                      <a:pt x="0" y="0"/>
                    </a:lnTo>
                    <a:lnTo>
                      <a:pt x="2329406" y="0"/>
                    </a:lnTo>
                    <a:lnTo>
                      <a:pt x="2329406" y="1411815"/>
                    </a:lnTo>
                    <a:cubicBezTo>
                      <a:pt x="2329406" y="2055057"/>
                      <a:pt x="1807950" y="2576513"/>
                      <a:pt x="1164707" y="2576513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ru-RU" dirty="0">
                  <a:solidFill>
                    <a:srgbClr val="FF0000"/>
                  </a:solidFill>
                  <a:latin typeface="Verdana" pitchFamily="34" charset="0"/>
                  <a:ea typeface="Verdana" pitchFamily="34" charset="0"/>
                </a:endParaRPr>
              </a:p>
            </p:txBody>
          </p:sp>
          <p:sp>
            <p:nvSpPr>
              <p:cNvPr id="11" name="Полилиния: фигура 88">
                <a:extLst/>
              </p:cNvPr>
              <p:cNvSpPr/>
              <p:nvPr/>
            </p:nvSpPr>
            <p:spPr>
              <a:xfrm>
                <a:off x="5567372" y="2909227"/>
                <a:ext cx="982638" cy="1039936"/>
              </a:xfrm>
              <a:custGeom>
                <a:avLst/>
                <a:gdLst>
                  <a:gd name="connsiteX0" fmla="*/ 0 w 984718"/>
                  <a:gd name="connsiteY0" fmla="*/ 1041083 h 1041083"/>
                  <a:gd name="connsiteX1" fmla="*/ 144894 w 984718"/>
                  <a:gd name="connsiteY1" fmla="*/ 649424 h 1041083"/>
                  <a:gd name="connsiteX2" fmla="*/ 637718 w 984718"/>
                  <a:gd name="connsiteY2" fmla="*/ 69419 h 1041083"/>
                  <a:gd name="connsiteX3" fmla="*/ 899360 w 984718"/>
                  <a:gd name="connsiteY3" fmla="*/ 34672 h 1041083"/>
                  <a:gd name="connsiteX4" fmla="*/ 949033 w 984718"/>
                  <a:gd name="connsiteY4" fmla="*/ 309963 h 1041083"/>
                  <a:gd name="connsiteX5" fmla="*/ 643071 w 984718"/>
                  <a:gd name="connsiteY5" fmla="*/ 746446 h 1041083"/>
                  <a:gd name="connsiteX6" fmla="*/ 674675 w 984718"/>
                  <a:gd name="connsiteY6" fmla="*/ 807206 h 10410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984718" h="1041083">
                    <a:moveTo>
                      <a:pt x="0" y="1041083"/>
                    </a:moveTo>
                    <a:cubicBezTo>
                      <a:pt x="629" y="897532"/>
                      <a:pt x="51940" y="758819"/>
                      <a:pt x="144894" y="649424"/>
                    </a:cubicBezTo>
                    <a:lnTo>
                      <a:pt x="637718" y="69419"/>
                    </a:lnTo>
                    <a:cubicBezTo>
                      <a:pt x="703117" y="-7553"/>
                      <a:pt x="816140" y="-22555"/>
                      <a:pt x="899360" y="34672"/>
                    </a:cubicBezTo>
                    <a:cubicBezTo>
                      <a:pt x="989543" y="96689"/>
                      <a:pt x="1011850" y="220342"/>
                      <a:pt x="949033" y="309963"/>
                    </a:cubicBezTo>
                    <a:lnTo>
                      <a:pt x="643071" y="746446"/>
                    </a:lnTo>
                    <a:cubicBezTo>
                      <a:pt x="625135" y="772030"/>
                      <a:pt x="643442" y="807206"/>
                      <a:pt x="674675" y="807206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ru-RU">
                  <a:latin typeface="Verdana" pitchFamily="34" charset="0"/>
                  <a:ea typeface="Verdana" pitchFamily="34" charset="0"/>
                </a:endParaRPr>
              </a:p>
            </p:txBody>
          </p:sp>
          <p:sp>
            <p:nvSpPr>
              <p:cNvPr id="12" name="Полилиния: фигура 89">
                <a:extLst/>
              </p:cNvPr>
              <p:cNvSpPr/>
              <p:nvPr/>
            </p:nvSpPr>
            <p:spPr>
              <a:xfrm>
                <a:off x="5812205" y="5199525"/>
                <a:ext cx="1693977" cy="573337"/>
              </a:xfrm>
              <a:custGeom>
                <a:avLst/>
                <a:gdLst>
                  <a:gd name="connsiteX0" fmla="*/ 0 w 1693859"/>
                  <a:gd name="connsiteY0" fmla="*/ 432988 h 571500"/>
                  <a:gd name="connsiteX1" fmla="*/ 0 w 1693859"/>
                  <a:gd name="connsiteY1" fmla="*/ 571500 h 571500"/>
                  <a:gd name="connsiteX2" fmla="*/ 1693859 w 1693859"/>
                  <a:gd name="connsiteY2" fmla="*/ 571500 h 571500"/>
                  <a:gd name="connsiteX3" fmla="*/ 1693859 w 1693859"/>
                  <a:gd name="connsiteY3" fmla="*/ 432988 h 571500"/>
                  <a:gd name="connsiteX4" fmla="*/ 1260872 w 1693859"/>
                  <a:gd name="connsiteY4" fmla="*/ 0 h 571500"/>
                  <a:gd name="connsiteX5" fmla="*/ 432988 w 1693859"/>
                  <a:gd name="connsiteY5" fmla="*/ 0 h 571500"/>
                  <a:gd name="connsiteX6" fmla="*/ 0 w 1693859"/>
                  <a:gd name="connsiteY6" fmla="*/ 432988 h 57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693859" h="571500">
                    <a:moveTo>
                      <a:pt x="0" y="432988"/>
                    </a:moveTo>
                    <a:lnTo>
                      <a:pt x="0" y="571500"/>
                    </a:lnTo>
                    <a:lnTo>
                      <a:pt x="1693859" y="571500"/>
                    </a:lnTo>
                    <a:lnTo>
                      <a:pt x="1693859" y="432988"/>
                    </a:lnTo>
                    <a:cubicBezTo>
                      <a:pt x="1693859" y="193853"/>
                      <a:pt x="1500006" y="0"/>
                      <a:pt x="1260872" y="0"/>
                    </a:cubicBezTo>
                    <a:lnTo>
                      <a:pt x="432988" y="0"/>
                    </a:lnTo>
                    <a:cubicBezTo>
                      <a:pt x="193862" y="0"/>
                      <a:pt x="0" y="193853"/>
                      <a:pt x="0" y="432988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>
                  <a:defRPr/>
                </a:pPr>
                <a:endParaRPr lang="ru-RU">
                  <a:latin typeface="Verdana" pitchFamily="34" charset="0"/>
                  <a:ea typeface="Verdana" pitchFamily="34" charset="0"/>
                </a:endParaRPr>
              </a:p>
            </p:txBody>
          </p:sp>
          <p:grpSp>
            <p:nvGrpSpPr>
              <p:cNvPr id="4" name="Рисунок 81">
                <a:extLst/>
              </p:cNvPr>
              <p:cNvGrpSpPr/>
              <p:nvPr/>
            </p:nvGrpSpPr>
            <p:grpSpPr>
              <a:xfrm>
                <a:off x="6729793" y="3676650"/>
                <a:ext cx="714013" cy="1524000"/>
                <a:chOff x="6729793" y="3676650"/>
                <a:chExt cx="714013" cy="1524000"/>
              </a:xfrm>
              <a:solidFill>
                <a:srgbClr val="D29976"/>
              </a:solidFill>
            </p:grpSpPr>
            <p:sp>
              <p:nvSpPr>
                <p:cNvPr id="15" name="Полилиния: фигура 91">
                  <a:extLst/>
                </p:cNvPr>
                <p:cNvSpPr/>
                <p:nvPr/>
              </p:nvSpPr>
              <p:spPr>
                <a:xfrm>
                  <a:off x="6782342" y="4819650"/>
                  <a:ext cx="605485" cy="381000"/>
                </a:xfrm>
                <a:custGeom>
                  <a:avLst/>
                  <a:gdLst>
                    <a:gd name="connsiteX0" fmla="*/ 414985 w 605485"/>
                    <a:gd name="connsiteY0" fmla="*/ 381000 h 381000"/>
                    <a:gd name="connsiteX1" fmla="*/ 190500 w 605485"/>
                    <a:gd name="connsiteY1" fmla="*/ 381000 h 381000"/>
                    <a:gd name="connsiteX2" fmla="*/ 0 w 605485"/>
                    <a:gd name="connsiteY2" fmla="*/ 190500 h 381000"/>
                    <a:gd name="connsiteX3" fmla="*/ 190500 w 605485"/>
                    <a:gd name="connsiteY3" fmla="*/ 0 h 381000"/>
                    <a:gd name="connsiteX4" fmla="*/ 414985 w 605485"/>
                    <a:gd name="connsiteY4" fmla="*/ 0 h 381000"/>
                    <a:gd name="connsiteX5" fmla="*/ 605485 w 605485"/>
                    <a:gd name="connsiteY5" fmla="*/ 190500 h 381000"/>
                    <a:gd name="connsiteX6" fmla="*/ 414985 w 605485"/>
                    <a:gd name="connsiteY6" fmla="*/ 381000 h 381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05485" h="381000">
                      <a:moveTo>
                        <a:pt x="414985" y="381000"/>
                      </a:moveTo>
                      <a:lnTo>
                        <a:pt x="190500" y="381000"/>
                      </a:lnTo>
                      <a:cubicBezTo>
                        <a:pt x="85287" y="381000"/>
                        <a:pt x="0" y="295713"/>
                        <a:pt x="0" y="190500"/>
                      </a:cubicBezTo>
                      <a:cubicBezTo>
                        <a:pt x="0" y="85287"/>
                        <a:pt x="85287" y="0"/>
                        <a:pt x="190500" y="0"/>
                      </a:cubicBezTo>
                      <a:lnTo>
                        <a:pt x="414985" y="0"/>
                      </a:lnTo>
                      <a:cubicBezTo>
                        <a:pt x="520198" y="0"/>
                        <a:pt x="605485" y="85287"/>
                        <a:pt x="605485" y="190500"/>
                      </a:cubicBezTo>
                      <a:cubicBezTo>
                        <a:pt x="605485" y="295713"/>
                        <a:pt x="520198" y="381000"/>
                        <a:pt x="414985" y="38100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>
                    <a:defRPr/>
                  </a:pPr>
                  <a:endParaRPr lang="ru-RU">
                    <a:latin typeface="Verdana" pitchFamily="34" charset="0"/>
                    <a:ea typeface="Verdana" pitchFamily="34" charset="0"/>
                  </a:endParaRPr>
                </a:p>
              </p:txBody>
            </p:sp>
            <p:sp>
              <p:nvSpPr>
                <p:cNvPr id="16" name="Полилиния: фигура 92">
                  <a:extLst/>
                </p:cNvPr>
                <p:cNvSpPr/>
                <p:nvPr/>
              </p:nvSpPr>
              <p:spPr>
                <a:xfrm>
                  <a:off x="6729793" y="4438650"/>
                  <a:ext cx="714013" cy="381000"/>
                </a:xfrm>
                <a:custGeom>
                  <a:avLst/>
                  <a:gdLst>
                    <a:gd name="connsiteX0" fmla="*/ 523513 w 714013"/>
                    <a:gd name="connsiteY0" fmla="*/ 381000 h 381000"/>
                    <a:gd name="connsiteX1" fmla="*/ 190500 w 714013"/>
                    <a:gd name="connsiteY1" fmla="*/ 381000 h 381000"/>
                    <a:gd name="connsiteX2" fmla="*/ 0 w 714013"/>
                    <a:gd name="connsiteY2" fmla="*/ 190500 h 381000"/>
                    <a:gd name="connsiteX3" fmla="*/ 190500 w 714013"/>
                    <a:gd name="connsiteY3" fmla="*/ 0 h 381000"/>
                    <a:gd name="connsiteX4" fmla="*/ 523513 w 714013"/>
                    <a:gd name="connsiteY4" fmla="*/ 0 h 381000"/>
                    <a:gd name="connsiteX5" fmla="*/ 714013 w 714013"/>
                    <a:gd name="connsiteY5" fmla="*/ 190500 h 381000"/>
                    <a:gd name="connsiteX6" fmla="*/ 523513 w 714013"/>
                    <a:gd name="connsiteY6" fmla="*/ 381000 h 381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714013" h="381000">
                      <a:moveTo>
                        <a:pt x="523513" y="381000"/>
                      </a:moveTo>
                      <a:lnTo>
                        <a:pt x="190500" y="381000"/>
                      </a:lnTo>
                      <a:cubicBezTo>
                        <a:pt x="85287" y="381000"/>
                        <a:pt x="0" y="295713"/>
                        <a:pt x="0" y="190500"/>
                      </a:cubicBezTo>
                      <a:cubicBezTo>
                        <a:pt x="0" y="85287"/>
                        <a:pt x="85287" y="0"/>
                        <a:pt x="190500" y="0"/>
                      </a:cubicBezTo>
                      <a:lnTo>
                        <a:pt x="523513" y="0"/>
                      </a:lnTo>
                      <a:cubicBezTo>
                        <a:pt x="628726" y="0"/>
                        <a:pt x="714013" y="85287"/>
                        <a:pt x="714013" y="190500"/>
                      </a:cubicBezTo>
                      <a:cubicBezTo>
                        <a:pt x="714013" y="295713"/>
                        <a:pt x="628726" y="381000"/>
                        <a:pt x="523513" y="38100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>
                    <a:defRPr/>
                  </a:pPr>
                  <a:endParaRPr lang="ru-RU">
                    <a:latin typeface="Verdana" pitchFamily="34" charset="0"/>
                    <a:ea typeface="Verdana" pitchFamily="34" charset="0"/>
                  </a:endParaRPr>
                </a:p>
              </p:txBody>
            </p:sp>
            <p:sp>
              <p:nvSpPr>
                <p:cNvPr id="17" name="Полилиния: фигура 93">
                  <a:extLst/>
                </p:cNvPr>
                <p:cNvSpPr/>
                <p:nvPr/>
              </p:nvSpPr>
              <p:spPr>
                <a:xfrm>
                  <a:off x="6729793" y="4057650"/>
                  <a:ext cx="714013" cy="381000"/>
                </a:xfrm>
                <a:custGeom>
                  <a:avLst/>
                  <a:gdLst>
                    <a:gd name="connsiteX0" fmla="*/ 523513 w 714013"/>
                    <a:gd name="connsiteY0" fmla="*/ 381000 h 381000"/>
                    <a:gd name="connsiteX1" fmla="*/ 190500 w 714013"/>
                    <a:gd name="connsiteY1" fmla="*/ 381000 h 381000"/>
                    <a:gd name="connsiteX2" fmla="*/ 0 w 714013"/>
                    <a:gd name="connsiteY2" fmla="*/ 190500 h 381000"/>
                    <a:gd name="connsiteX3" fmla="*/ 190500 w 714013"/>
                    <a:gd name="connsiteY3" fmla="*/ 0 h 381000"/>
                    <a:gd name="connsiteX4" fmla="*/ 523513 w 714013"/>
                    <a:gd name="connsiteY4" fmla="*/ 0 h 381000"/>
                    <a:gd name="connsiteX5" fmla="*/ 714013 w 714013"/>
                    <a:gd name="connsiteY5" fmla="*/ 190500 h 381000"/>
                    <a:gd name="connsiteX6" fmla="*/ 523513 w 714013"/>
                    <a:gd name="connsiteY6" fmla="*/ 381000 h 381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714013" h="381000">
                      <a:moveTo>
                        <a:pt x="523513" y="381000"/>
                      </a:moveTo>
                      <a:lnTo>
                        <a:pt x="190500" y="381000"/>
                      </a:lnTo>
                      <a:cubicBezTo>
                        <a:pt x="85287" y="381000"/>
                        <a:pt x="0" y="295713"/>
                        <a:pt x="0" y="190500"/>
                      </a:cubicBezTo>
                      <a:cubicBezTo>
                        <a:pt x="0" y="85287"/>
                        <a:pt x="85287" y="0"/>
                        <a:pt x="190500" y="0"/>
                      </a:cubicBezTo>
                      <a:lnTo>
                        <a:pt x="523513" y="0"/>
                      </a:lnTo>
                      <a:cubicBezTo>
                        <a:pt x="628726" y="0"/>
                        <a:pt x="714013" y="85287"/>
                        <a:pt x="714013" y="190500"/>
                      </a:cubicBezTo>
                      <a:cubicBezTo>
                        <a:pt x="714013" y="295713"/>
                        <a:pt x="628726" y="381000"/>
                        <a:pt x="523513" y="38100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>
                    <a:defRPr/>
                  </a:pPr>
                  <a:endParaRPr lang="ru-RU">
                    <a:latin typeface="Verdana" pitchFamily="34" charset="0"/>
                    <a:ea typeface="Verdana" pitchFamily="34" charset="0"/>
                  </a:endParaRPr>
                </a:p>
              </p:txBody>
            </p:sp>
            <p:sp>
              <p:nvSpPr>
                <p:cNvPr id="18" name="Полилиния: фигура 94">
                  <a:extLst/>
                </p:cNvPr>
                <p:cNvSpPr/>
                <p:nvPr/>
              </p:nvSpPr>
              <p:spPr>
                <a:xfrm>
                  <a:off x="6782342" y="3676650"/>
                  <a:ext cx="605485" cy="381000"/>
                </a:xfrm>
                <a:custGeom>
                  <a:avLst/>
                  <a:gdLst>
                    <a:gd name="connsiteX0" fmla="*/ 414985 w 605485"/>
                    <a:gd name="connsiteY0" fmla="*/ 381000 h 381000"/>
                    <a:gd name="connsiteX1" fmla="*/ 190500 w 605485"/>
                    <a:gd name="connsiteY1" fmla="*/ 381000 h 381000"/>
                    <a:gd name="connsiteX2" fmla="*/ 0 w 605485"/>
                    <a:gd name="connsiteY2" fmla="*/ 190500 h 381000"/>
                    <a:gd name="connsiteX3" fmla="*/ 190500 w 605485"/>
                    <a:gd name="connsiteY3" fmla="*/ 0 h 381000"/>
                    <a:gd name="connsiteX4" fmla="*/ 414985 w 605485"/>
                    <a:gd name="connsiteY4" fmla="*/ 0 h 381000"/>
                    <a:gd name="connsiteX5" fmla="*/ 605485 w 605485"/>
                    <a:gd name="connsiteY5" fmla="*/ 190500 h 381000"/>
                    <a:gd name="connsiteX6" fmla="*/ 414985 w 605485"/>
                    <a:gd name="connsiteY6" fmla="*/ 381000 h 381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05485" h="381000">
                      <a:moveTo>
                        <a:pt x="414985" y="381000"/>
                      </a:moveTo>
                      <a:lnTo>
                        <a:pt x="190500" y="381000"/>
                      </a:lnTo>
                      <a:cubicBezTo>
                        <a:pt x="85287" y="381000"/>
                        <a:pt x="0" y="295713"/>
                        <a:pt x="0" y="190500"/>
                      </a:cubicBezTo>
                      <a:cubicBezTo>
                        <a:pt x="0" y="85287"/>
                        <a:pt x="85287" y="0"/>
                        <a:pt x="190500" y="0"/>
                      </a:cubicBezTo>
                      <a:lnTo>
                        <a:pt x="414985" y="0"/>
                      </a:lnTo>
                      <a:cubicBezTo>
                        <a:pt x="520198" y="0"/>
                        <a:pt x="605485" y="85287"/>
                        <a:pt x="605485" y="190500"/>
                      </a:cubicBezTo>
                      <a:cubicBezTo>
                        <a:pt x="605485" y="295713"/>
                        <a:pt x="520198" y="381000"/>
                        <a:pt x="414985" y="38100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>
                    <a:defRPr/>
                  </a:pPr>
                  <a:endParaRPr lang="ru-RU">
                    <a:latin typeface="Verdana" pitchFamily="34" charset="0"/>
                    <a:ea typeface="Verdana" pitchFamily="34" charset="0"/>
                  </a:endParaRPr>
                </a:p>
              </p:txBody>
            </p:sp>
          </p:grpSp>
          <p:sp>
            <p:nvSpPr>
              <p:cNvPr id="54292" name="Полилиния: фигура 95"/>
              <p:cNvSpPr>
                <a:spLocks/>
              </p:cNvSpPr>
              <p:nvPr/>
            </p:nvSpPr>
            <p:spPr bwMode="auto">
              <a:xfrm>
                <a:off x="3615329" y="990600"/>
                <a:ext cx="4876800" cy="4876800"/>
              </a:xfrm>
              <a:custGeom>
                <a:avLst/>
                <a:gdLst>
                  <a:gd name="T0" fmla="*/ 0 w 4876800"/>
                  <a:gd name="T1" fmla="*/ 0 h 4876800"/>
                  <a:gd name="T2" fmla="*/ 4876800 w 4876800"/>
                  <a:gd name="T3" fmla="*/ 4876800 h 4876800"/>
                </a:gdLst>
                <a:ahLst/>
                <a:cxnLst>
                  <a:cxn ang="0">
                    <a:pos x="4260847" y="95250"/>
                  </a:cxn>
                  <a:cxn ang="0">
                    <a:pos x="3333379" y="95250"/>
                  </a:cxn>
                  <a:cxn ang="0">
                    <a:pos x="4070347" y="1507065"/>
                  </a:cxn>
                  <a:cxn ang="0">
                    <a:pos x="2935824" y="2282219"/>
                  </a:cxn>
                  <a:cxn ang="0">
                    <a:pos x="2473919" y="1925317"/>
                  </a:cxn>
                  <a:cxn ang="0">
                    <a:pos x="1931441" y="190500"/>
                  </a:cxn>
                  <a:cxn ang="0">
                    <a:pos x="2571379" y="0"/>
                  </a:cxn>
                  <a:cxn ang="0">
                    <a:pos x="1740941" y="152400"/>
                  </a:cxn>
                  <a:cxn ang="0">
                    <a:pos x="1124988" y="990600"/>
                  </a:cxn>
                  <a:cxn ang="0">
                    <a:pos x="2089918" y="2377259"/>
                  </a:cxn>
                  <a:cxn ang="0">
                    <a:pos x="1546955" y="2641149"/>
                  </a:cxn>
                  <a:cxn ang="0">
                    <a:pos x="0" y="2465099"/>
                  </a:cxn>
                  <a:cxn ang="0">
                    <a:pos x="1218133" y="4362450"/>
                  </a:cxn>
                  <a:cxn ang="0">
                    <a:pos x="2194770" y="4289584"/>
                  </a:cxn>
                  <a:cxn ang="0">
                    <a:pos x="2153965" y="4876800"/>
                  </a:cxn>
                  <a:cxn ang="0">
                    <a:pos x="3943083" y="4643038"/>
                  </a:cxn>
                  <a:cxn ang="0">
                    <a:pos x="3776472" y="3859683"/>
                  </a:cxn>
                  <a:cxn ang="0">
                    <a:pos x="3881466" y="3257550"/>
                  </a:cxn>
                  <a:cxn ang="0">
                    <a:pos x="3622034" y="2602935"/>
                  </a:cxn>
                  <a:cxn ang="0">
                    <a:pos x="4876800" y="990600"/>
                  </a:cxn>
                  <a:cxn ang="0">
                    <a:pos x="1315488" y="990600"/>
                  </a:cxn>
                  <a:cxn ang="0">
                    <a:pos x="1740941" y="1352550"/>
                  </a:cxn>
                  <a:cxn ang="0">
                    <a:pos x="3595707" y="3162300"/>
                  </a:cxn>
                  <a:cxn ang="0">
                    <a:pos x="3262694" y="3352800"/>
                  </a:cxn>
                  <a:cxn ang="0">
                    <a:pos x="3690957" y="3638550"/>
                  </a:cxn>
                  <a:cxn ang="0">
                    <a:pos x="3167444" y="3638550"/>
                  </a:cxn>
                  <a:cxn ang="0">
                    <a:pos x="3690957" y="3638550"/>
                  </a:cxn>
                  <a:cxn ang="0">
                    <a:pos x="2976944" y="3638550"/>
                  </a:cxn>
                  <a:cxn ang="0">
                    <a:pos x="3045886" y="4114800"/>
                  </a:cxn>
                  <a:cxn ang="0">
                    <a:pos x="3035132" y="2820038"/>
                  </a:cxn>
                  <a:cxn ang="0">
                    <a:pos x="2976944" y="3257550"/>
                  </a:cxn>
                  <a:cxn ang="0">
                    <a:pos x="190500" y="4171950"/>
                  </a:cxn>
                  <a:cxn ang="0">
                    <a:pos x="1362599" y="2704805"/>
                  </a:cxn>
                  <a:cxn ang="0">
                    <a:pos x="1908667" y="3704035"/>
                  </a:cxn>
                  <a:cxn ang="0">
                    <a:pos x="1553089" y="3919347"/>
                  </a:cxn>
                  <a:cxn ang="0">
                    <a:pos x="1813532" y="2958265"/>
                  </a:cxn>
                  <a:cxn ang="0">
                    <a:pos x="2004032" y="2959084"/>
                  </a:cxn>
                  <a:cxn ang="0">
                    <a:pos x="2754183" y="2030730"/>
                  </a:cxn>
                  <a:cxn ang="0">
                    <a:pos x="2473862" y="2609345"/>
                  </a:cxn>
                  <a:cxn ang="0">
                    <a:pos x="2595944" y="2820019"/>
                  </a:cxn>
                  <a:cxn ang="0">
                    <a:pos x="2004032" y="3799170"/>
                  </a:cxn>
                  <a:cxn ang="0">
                    <a:pos x="2249215" y="4643038"/>
                  </a:cxn>
                  <a:cxn ang="0">
                    <a:pos x="3752583" y="4643038"/>
                  </a:cxn>
                  <a:cxn ang="0">
                    <a:pos x="3315253" y="3924300"/>
                  </a:cxn>
                  <a:cxn ang="0">
                    <a:pos x="3539728" y="4114800"/>
                  </a:cxn>
                  <a:cxn ang="0">
                    <a:pos x="3220003" y="2876550"/>
                  </a:cxn>
                  <a:cxn ang="0">
                    <a:pos x="3634978" y="2876550"/>
                  </a:cxn>
                  <a:cxn ang="0">
                    <a:pos x="4324350" y="1352550"/>
                  </a:cxn>
                  <a:cxn ang="0">
                    <a:pos x="4686300" y="342900"/>
                  </a:cxn>
                </a:cxnLst>
                <a:rect l="T0" t="T1" r="T2" b="T3"/>
                <a:pathLst>
                  <a:path w="4876800" h="4876800">
                    <a:moveTo>
                      <a:pt x="4781550" y="152400"/>
                    </a:moveTo>
                    <a:lnTo>
                      <a:pt x="4260847" y="152400"/>
                    </a:lnTo>
                    <a:lnTo>
                      <a:pt x="4260847" y="95250"/>
                    </a:lnTo>
                    <a:cubicBezTo>
                      <a:pt x="4260847" y="42653"/>
                      <a:pt x="4218194" y="0"/>
                      <a:pt x="4165597" y="0"/>
                    </a:cubicBezTo>
                    <a:lnTo>
                      <a:pt x="3428629" y="0"/>
                    </a:lnTo>
                    <a:cubicBezTo>
                      <a:pt x="3376032" y="0"/>
                      <a:pt x="3333379" y="42653"/>
                      <a:pt x="3333379" y="95250"/>
                    </a:cubicBezTo>
                    <a:cubicBezTo>
                      <a:pt x="3333379" y="147847"/>
                      <a:pt x="3376032" y="190500"/>
                      <a:pt x="3428629" y="190500"/>
                    </a:cubicBezTo>
                    <a:lnTo>
                      <a:pt x="4070347" y="190500"/>
                    </a:lnTo>
                    <a:lnTo>
                      <a:pt x="4070347" y="1507065"/>
                    </a:lnTo>
                    <a:cubicBezTo>
                      <a:pt x="4070347" y="2096757"/>
                      <a:pt x="3590592" y="2576513"/>
                      <a:pt x="3000899" y="2576513"/>
                    </a:cubicBezTo>
                    <a:cubicBezTo>
                      <a:pt x="2915812" y="2576513"/>
                      <a:pt x="2831983" y="2566378"/>
                      <a:pt x="2750372" y="2546785"/>
                    </a:cubicBezTo>
                    <a:lnTo>
                      <a:pt x="2935824" y="2282219"/>
                    </a:lnTo>
                    <a:cubicBezTo>
                      <a:pt x="2980896" y="2217906"/>
                      <a:pt x="2998051" y="2139934"/>
                      <a:pt x="2984106" y="2062639"/>
                    </a:cubicBezTo>
                    <a:cubicBezTo>
                      <a:pt x="2970162" y="1985343"/>
                      <a:pt x="2926833" y="1918278"/>
                      <a:pt x="2862120" y="1873777"/>
                    </a:cubicBezTo>
                    <a:cubicBezTo>
                      <a:pt x="2738209" y="1788528"/>
                      <a:pt x="2571302" y="1810722"/>
                      <a:pt x="2473919" y="1925317"/>
                    </a:cubicBezTo>
                    <a:lnTo>
                      <a:pt x="2214048" y="2231165"/>
                    </a:lnTo>
                    <a:cubicBezTo>
                      <a:pt x="2033511" y="2034683"/>
                      <a:pt x="1931441" y="1775593"/>
                      <a:pt x="1931441" y="1507055"/>
                    </a:cubicBezTo>
                    <a:lnTo>
                      <a:pt x="1931441" y="190500"/>
                    </a:lnTo>
                    <a:lnTo>
                      <a:pt x="2571379" y="190500"/>
                    </a:lnTo>
                    <a:cubicBezTo>
                      <a:pt x="2623976" y="190500"/>
                      <a:pt x="2666629" y="147847"/>
                      <a:pt x="2666629" y="95250"/>
                    </a:cubicBezTo>
                    <a:cubicBezTo>
                      <a:pt x="2666629" y="42653"/>
                      <a:pt x="2623976" y="0"/>
                      <a:pt x="2571379" y="0"/>
                    </a:cubicBezTo>
                    <a:lnTo>
                      <a:pt x="1836191" y="0"/>
                    </a:lnTo>
                    <a:cubicBezTo>
                      <a:pt x="1783594" y="0"/>
                      <a:pt x="1740941" y="42653"/>
                      <a:pt x="1740941" y="95250"/>
                    </a:cubicBezTo>
                    <a:lnTo>
                      <a:pt x="1740941" y="152400"/>
                    </a:lnTo>
                    <a:lnTo>
                      <a:pt x="1220238" y="152400"/>
                    </a:lnTo>
                    <a:cubicBezTo>
                      <a:pt x="1167641" y="152400"/>
                      <a:pt x="1124988" y="195053"/>
                      <a:pt x="1124988" y="247650"/>
                    </a:cubicBezTo>
                    <a:lnTo>
                      <a:pt x="1124988" y="990600"/>
                    </a:lnTo>
                    <a:cubicBezTo>
                      <a:pt x="1124988" y="1295219"/>
                      <a:pt x="1372819" y="1543050"/>
                      <a:pt x="1677438" y="1543050"/>
                    </a:cubicBezTo>
                    <a:lnTo>
                      <a:pt x="1741494" y="1543050"/>
                    </a:lnTo>
                    <a:cubicBezTo>
                      <a:pt x="1750457" y="1854365"/>
                      <a:pt x="1875482" y="2152498"/>
                      <a:pt x="2089918" y="2377259"/>
                    </a:cubicBezTo>
                    <a:lnTo>
                      <a:pt x="1981095" y="2505332"/>
                    </a:lnTo>
                    <a:cubicBezTo>
                      <a:pt x="1945557" y="2547157"/>
                      <a:pt x="1915382" y="2592829"/>
                      <a:pt x="1890732" y="2641149"/>
                    </a:cubicBezTo>
                    <a:lnTo>
                      <a:pt x="1546955" y="2641149"/>
                    </a:lnTo>
                    <a:cubicBezTo>
                      <a:pt x="1517133" y="2486797"/>
                      <a:pt x="1381068" y="2369849"/>
                      <a:pt x="1218133" y="2369849"/>
                    </a:cubicBezTo>
                    <a:lnTo>
                      <a:pt x="95250" y="2369849"/>
                    </a:lnTo>
                    <a:cubicBezTo>
                      <a:pt x="42653" y="2369849"/>
                      <a:pt x="0" y="2412502"/>
                      <a:pt x="0" y="2465099"/>
                    </a:cubicBezTo>
                    <a:lnTo>
                      <a:pt x="0" y="4267200"/>
                    </a:lnTo>
                    <a:cubicBezTo>
                      <a:pt x="0" y="4319797"/>
                      <a:pt x="42653" y="4362450"/>
                      <a:pt x="95250" y="4362450"/>
                    </a:cubicBezTo>
                    <a:lnTo>
                      <a:pt x="1218133" y="4362450"/>
                    </a:lnTo>
                    <a:cubicBezTo>
                      <a:pt x="1374429" y="4362450"/>
                      <a:pt x="1506026" y="4254846"/>
                      <a:pt x="1542821" y="4109838"/>
                    </a:cubicBezTo>
                    <a:lnTo>
                      <a:pt x="1920793" y="4109838"/>
                    </a:lnTo>
                    <a:cubicBezTo>
                      <a:pt x="1988839" y="4196963"/>
                      <a:pt x="2084603" y="4261428"/>
                      <a:pt x="2194770" y="4289584"/>
                    </a:cubicBezTo>
                    <a:cubicBezTo>
                      <a:pt x="2110254" y="4383262"/>
                      <a:pt x="2058715" y="4507230"/>
                      <a:pt x="2058715" y="4643038"/>
                    </a:cubicBezTo>
                    <a:lnTo>
                      <a:pt x="2058715" y="4781550"/>
                    </a:lnTo>
                    <a:cubicBezTo>
                      <a:pt x="2058715" y="4834147"/>
                      <a:pt x="2101367" y="4876800"/>
                      <a:pt x="2153965" y="4876800"/>
                    </a:cubicBezTo>
                    <a:lnTo>
                      <a:pt x="3847833" y="4876800"/>
                    </a:lnTo>
                    <a:cubicBezTo>
                      <a:pt x="3900430" y="4876800"/>
                      <a:pt x="3943083" y="4834147"/>
                      <a:pt x="3943083" y="4781550"/>
                    </a:cubicBezTo>
                    <a:lnTo>
                      <a:pt x="3943083" y="4643038"/>
                    </a:lnTo>
                    <a:cubicBezTo>
                      <a:pt x="3943083" y="4473264"/>
                      <a:pt x="3862502" y="4322055"/>
                      <a:pt x="3737667" y="4225357"/>
                    </a:cubicBezTo>
                    <a:cubicBezTo>
                      <a:pt x="3791741" y="4173331"/>
                      <a:pt x="3825488" y="4100332"/>
                      <a:pt x="3825488" y="4019550"/>
                    </a:cubicBezTo>
                    <a:cubicBezTo>
                      <a:pt x="3825488" y="3960371"/>
                      <a:pt x="3807400" y="3905336"/>
                      <a:pt x="3776472" y="3859683"/>
                    </a:cubicBezTo>
                    <a:cubicBezTo>
                      <a:pt x="3840518" y="3807238"/>
                      <a:pt x="3881466" y="3727599"/>
                      <a:pt x="3881466" y="3638550"/>
                    </a:cubicBezTo>
                    <a:cubicBezTo>
                      <a:pt x="3881466" y="3565417"/>
                      <a:pt x="3853825" y="3498647"/>
                      <a:pt x="3808466" y="3448050"/>
                    </a:cubicBezTo>
                    <a:cubicBezTo>
                      <a:pt x="3853815" y="3397453"/>
                      <a:pt x="3881466" y="3330683"/>
                      <a:pt x="3881466" y="3257550"/>
                    </a:cubicBezTo>
                    <a:cubicBezTo>
                      <a:pt x="3881466" y="3168511"/>
                      <a:pt x="3840509" y="3088862"/>
                      <a:pt x="3776472" y="3036418"/>
                    </a:cubicBezTo>
                    <a:cubicBezTo>
                      <a:pt x="3807400" y="2990764"/>
                      <a:pt x="3825488" y="2935729"/>
                      <a:pt x="3825488" y="2876550"/>
                    </a:cubicBezTo>
                    <a:cubicBezTo>
                      <a:pt x="3825488" y="2747591"/>
                      <a:pt x="3739601" y="2638359"/>
                      <a:pt x="3622034" y="2602935"/>
                    </a:cubicBezTo>
                    <a:cubicBezTo>
                      <a:pt x="3993423" y="2391604"/>
                      <a:pt x="4247512" y="1997002"/>
                      <a:pt x="4260304" y="1543050"/>
                    </a:cubicBezTo>
                    <a:lnTo>
                      <a:pt x="4324350" y="1543050"/>
                    </a:lnTo>
                    <a:cubicBezTo>
                      <a:pt x="4628969" y="1543050"/>
                      <a:pt x="4876800" y="1295219"/>
                      <a:pt x="4876800" y="990600"/>
                    </a:cubicBezTo>
                    <a:lnTo>
                      <a:pt x="4876800" y="247650"/>
                    </a:lnTo>
                    <a:cubicBezTo>
                      <a:pt x="4876800" y="195053"/>
                      <a:pt x="4834147" y="152400"/>
                      <a:pt x="4781550" y="152400"/>
                    </a:cubicBezTo>
                    <a:close/>
                    <a:moveTo>
                      <a:pt x="1315488" y="990600"/>
                    </a:moveTo>
                    <a:lnTo>
                      <a:pt x="1315488" y="342900"/>
                    </a:lnTo>
                    <a:lnTo>
                      <a:pt x="1740941" y="342900"/>
                    </a:lnTo>
                    <a:lnTo>
                      <a:pt x="1740941" y="1352550"/>
                    </a:lnTo>
                    <a:lnTo>
                      <a:pt x="1677438" y="1352550"/>
                    </a:lnTo>
                    <a:cubicBezTo>
                      <a:pt x="1477861" y="1352550"/>
                      <a:pt x="1315488" y="1190177"/>
                      <a:pt x="1315488" y="990600"/>
                    </a:cubicBezTo>
                    <a:close/>
                    <a:moveTo>
                      <a:pt x="3595707" y="3162300"/>
                    </a:moveTo>
                    <a:cubicBezTo>
                      <a:pt x="3648227" y="3162300"/>
                      <a:pt x="3690957" y="3205029"/>
                      <a:pt x="3690957" y="3257550"/>
                    </a:cubicBezTo>
                    <a:cubicBezTo>
                      <a:pt x="3690957" y="3310071"/>
                      <a:pt x="3648227" y="3352800"/>
                      <a:pt x="3595707" y="3352800"/>
                    </a:cubicBezTo>
                    <a:lnTo>
                      <a:pt x="3262694" y="3352800"/>
                    </a:lnTo>
                    <a:cubicBezTo>
                      <a:pt x="3210173" y="3352800"/>
                      <a:pt x="3167444" y="3310071"/>
                      <a:pt x="3167444" y="3257550"/>
                    </a:cubicBezTo>
                    <a:cubicBezTo>
                      <a:pt x="3167444" y="3205029"/>
                      <a:pt x="3210173" y="3162300"/>
                      <a:pt x="3262694" y="3162300"/>
                    </a:cubicBezTo>
                    <a:close/>
                    <a:moveTo>
                      <a:pt x="3690957" y="3638550"/>
                    </a:moveTo>
                    <a:cubicBezTo>
                      <a:pt x="3690957" y="3691071"/>
                      <a:pt x="3648227" y="3733800"/>
                      <a:pt x="3595707" y="3733800"/>
                    </a:cubicBezTo>
                    <a:lnTo>
                      <a:pt x="3262694" y="3733800"/>
                    </a:lnTo>
                    <a:cubicBezTo>
                      <a:pt x="3210173" y="3733800"/>
                      <a:pt x="3167444" y="3691071"/>
                      <a:pt x="3167444" y="3638550"/>
                    </a:cubicBezTo>
                    <a:cubicBezTo>
                      <a:pt x="3167444" y="3586029"/>
                      <a:pt x="3210173" y="3543300"/>
                      <a:pt x="3262694" y="3543300"/>
                    </a:cubicBezTo>
                    <a:lnTo>
                      <a:pt x="3595707" y="3543300"/>
                    </a:lnTo>
                    <a:cubicBezTo>
                      <a:pt x="3648227" y="3543300"/>
                      <a:pt x="3690957" y="3586029"/>
                      <a:pt x="3690957" y="3638550"/>
                    </a:cubicBezTo>
                    <a:close/>
                    <a:moveTo>
                      <a:pt x="2976944" y="3257550"/>
                    </a:moveTo>
                    <a:cubicBezTo>
                      <a:pt x="2976944" y="3330683"/>
                      <a:pt x="3004585" y="3397453"/>
                      <a:pt x="3049943" y="3448050"/>
                    </a:cubicBezTo>
                    <a:cubicBezTo>
                      <a:pt x="3004595" y="3498647"/>
                      <a:pt x="2976944" y="3565417"/>
                      <a:pt x="2976944" y="3638550"/>
                    </a:cubicBezTo>
                    <a:cubicBezTo>
                      <a:pt x="2976944" y="3726590"/>
                      <a:pt x="3016987" y="3805438"/>
                      <a:pt x="3079795" y="3857892"/>
                    </a:cubicBezTo>
                    <a:cubicBezTo>
                      <a:pt x="3048105" y="3903898"/>
                      <a:pt x="3029503" y="3959581"/>
                      <a:pt x="3029503" y="4019550"/>
                    </a:cubicBezTo>
                    <a:cubicBezTo>
                      <a:pt x="3029503" y="4052945"/>
                      <a:pt x="3035313" y="4084987"/>
                      <a:pt x="3045886" y="4114800"/>
                    </a:cubicBezTo>
                    <a:lnTo>
                      <a:pt x="2786444" y="4114800"/>
                    </a:lnTo>
                    <a:lnTo>
                      <a:pt x="2786444" y="2820038"/>
                    </a:lnTo>
                    <a:lnTo>
                      <a:pt x="3035132" y="2820038"/>
                    </a:lnTo>
                    <a:cubicBezTo>
                      <a:pt x="3031455" y="2838307"/>
                      <a:pt x="3029493" y="2857205"/>
                      <a:pt x="3029493" y="2876550"/>
                    </a:cubicBezTo>
                    <a:cubicBezTo>
                      <a:pt x="3029493" y="2936519"/>
                      <a:pt x="3048105" y="2992203"/>
                      <a:pt x="3079785" y="3038208"/>
                    </a:cubicBezTo>
                    <a:cubicBezTo>
                      <a:pt x="3016987" y="3090663"/>
                      <a:pt x="2976944" y="3169510"/>
                      <a:pt x="2976944" y="3257550"/>
                    </a:cubicBezTo>
                    <a:close/>
                    <a:moveTo>
                      <a:pt x="1362599" y="4027485"/>
                    </a:moveTo>
                    <a:cubicBezTo>
                      <a:pt x="1362599" y="4107142"/>
                      <a:pt x="1297791" y="4171950"/>
                      <a:pt x="1218133" y="4171950"/>
                    </a:cubicBezTo>
                    <a:lnTo>
                      <a:pt x="190500" y="4171950"/>
                    </a:lnTo>
                    <a:lnTo>
                      <a:pt x="190500" y="2560349"/>
                    </a:lnTo>
                    <a:lnTo>
                      <a:pt x="1218133" y="2560349"/>
                    </a:lnTo>
                    <a:cubicBezTo>
                      <a:pt x="1297791" y="2560349"/>
                      <a:pt x="1362599" y="2625157"/>
                      <a:pt x="1362599" y="2704805"/>
                    </a:cubicBezTo>
                    <a:close/>
                    <a:moveTo>
                      <a:pt x="2004032" y="3799170"/>
                    </a:moveTo>
                    <a:cubicBezTo>
                      <a:pt x="2003965" y="3746602"/>
                      <a:pt x="1961340" y="3704035"/>
                      <a:pt x="1908782" y="3704035"/>
                    </a:cubicBezTo>
                    <a:cubicBezTo>
                      <a:pt x="1908743" y="3704035"/>
                      <a:pt x="1908705" y="3704035"/>
                      <a:pt x="1908667" y="3704035"/>
                    </a:cubicBezTo>
                    <a:cubicBezTo>
                      <a:pt x="1856061" y="3704101"/>
                      <a:pt x="1813465" y="3746792"/>
                      <a:pt x="1813532" y="3799399"/>
                    </a:cubicBezTo>
                    <a:cubicBezTo>
                      <a:pt x="1813579" y="3840728"/>
                      <a:pt x="1818723" y="3880866"/>
                      <a:pt x="1828162" y="3919347"/>
                    </a:cubicBezTo>
                    <a:lnTo>
                      <a:pt x="1553089" y="3919347"/>
                    </a:lnTo>
                    <a:lnTo>
                      <a:pt x="1553089" y="2831649"/>
                    </a:lnTo>
                    <a:lnTo>
                      <a:pt x="1825676" y="2831649"/>
                    </a:lnTo>
                    <a:cubicBezTo>
                      <a:pt x="1817875" y="2873197"/>
                      <a:pt x="1813712" y="2915555"/>
                      <a:pt x="1813532" y="2958265"/>
                    </a:cubicBezTo>
                    <a:cubicBezTo>
                      <a:pt x="1813312" y="3010862"/>
                      <a:pt x="1855765" y="3053696"/>
                      <a:pt x="1908372" y="3053925"/>
                    </a:cubicBezTo>
                    <a:lnTo>
                      <a:pt x="1908791" y="3053925"/>
                    </a:lnTo>
                    <a:cubicBezTo>
                      <a:pt x="1961198" y="3053925"/>
                      <a:pt x="2003803" y="3011558"/>
                      <a:pt x="2004032" y="2959084"/>
                    </a:cubicBezTo>
                    <a:cubicBezTo>
                      <a:pt x="2004555" y="2838174"/>
                      <a:pt x="2047961" y="2720826"/>
                      <a:pt x="2126256" y="2628681"/>
                    </a:cubicBezTo>
                    <a:lnTo>
                      <a:pt x="2619080" y="2048675"/>
                    </a:lnTo>
                    <a:cubicBezTo>
                      <a:pt x="2652979" y="2008784"/>
                      <a:pt x="2711025" y="2001079"/>
                      <a:pt x="2754183" y="2030730"/>
                    </a:cubicBezTo>
                    <a:cubicBezTo>
                      <a:pt x="2776700" y="2046218"/>
                      <a:pt x="2791768" y="2069563"/>
                      <a:pt x="2796626" y="2096453"/>
                    </a:cubicBezTo>
                    <a:cubicBezTo>
                      <a:pt x="2801483" y="2123342"/>
                      <a:pt x="2795511" y="2150478"/>
                      <a:pt x="2779824" y="2172853"/>
                    </a:cubicBezTo>
                    <a:lnTo>
                      <a:pt x="2473862" y="2609345"/>
                    </a:lnTo>
                    <a:cubicBezTo>
                      <a:pt x="2445087" y="2650379"/>
                      <a:pt x="2441591" y="2703490"/>
                      <a:pt x="2464718" y="2747943"/>
                    </a:cubicBezTo>
                    <a:cubicBezTo>
                      <a:pt x="2487844" y="2792406"/>
                      <a:pt x="2533345" y="2820019"/>
                      <a:pt x="2583466" y="2820019"/>
                    </a:cubicBezTo>
                    <a:lnTo>
                      <a:pt x="2595944" y="2820019"/>
                    </a:lnTo>
                    <a:lnTo>
                      <a:pt x="2595944" y="4114800"/>
                    </a:lnTo>
                    <a:lnTo>
                      <a:pt x="2320033" y="4114800"/>
                    </a:lnTo>
                    <a:cubicBezTo>
                      <a:pt x="2146002" y="4114800"/>
                      <a:pt x="2004241" y="3973211"/>
                      <a:pt x="2004032" y="3799170"/>
                    </a:cubicBezTo>
                    <a:close/>
                    <a:moveTo>
                      <a:pt x="3752583" y="4686300"/>
                    </a:moveTo>
                    <a:lnTo>
                      <a:pt x="2249215" y="4686300"/>
                    </a:lnTo>
                    <a:lnTo>
                      <a:pt x="2249215" y="4643038"/>
                    </a:lnTo>
                    <a:cubicBezTo>
                      <a:pt x="2249215" y="4456805"/>
                      <a:pt x="2400729" y="4305300"/>
                      <a:pt x="2586961" y="4305300"/>
                    </a:cubicBezTo>
                    <a:lnTo>
                      <a:pt x="3414846" y="4305300"/>
                    </a:lnTo>
                    <a:cubicBezTo>
                      <a:pt x="3601079" y="4305300"/>
                      <a:pt x="3752583" y="4456805"/>
                      <a:pt x="3752583" y="4643038"/>
                    </a:cubicBezTo>
                    <a:close/>
                    <a:moveTo>
                      <a:pt x="3315253" y="4114800"/>
                    </a:moveTo>
                    <a:cubicBezTo>
                      <a:pt x="3262732" y="4114800"/>
                      <a:pt x="3220003" y="4072071"/>
                      <a:pt x="3220003" y="4019550"/>
                    </a:cubicBezTo>
                    <a:cubicBezTo>
                      <a:pt x="3220003" y="3967029"/>
                      <a:pt x="3262732" y="3924300"/>
                      <a:pt x="3315253" y="3924300"/>
                    </a:cubicBezTo>
                    <a:lnTo>
                      <a:pt x="3539728" y="3924300"/>
                    </a:lnTo>
                    <a:cubicBezTo>
                      <a:pt x="3592249" y="3924300"/>
                      <a:pt x="3634978" y="3967029"/>
                      <a:pt x="3634978" y="4019550"/>
                    </a:cubicBezTo>
                    <a:cubicBezTo>
                      <a:pt x="3634978" y="4072071"/>
                      <a:pt x="3592249" y="4114800"/>
                      <a:pt x="3539728" y="4114800"/>
                    </a:cubicBezTo>
                    <a:close/>
                    <a:moveTo>
                      <a:pt x="3539728" y="2971800"/>
                    </a:moveTo>
                    <a:lnTo>
                      <a:pt x="3315253" y="2971800"/>
                    </a:lnTo>
                    <a:cubicBezTo>
                      <a:pt x="3262732" y="2971800"/>
                      <a:pt x="3220003" y="2929071"/>
                      <a:pt x="3220003" y="2876550"/>
                    </a:cubicBezTo>
                    <a:cubicBezTo>
                      <a:pt x="3220003" y="2824029"/>
                      <a:pt x="3262732" y="2781300"/>
                      <a:pt x="3315253" y="2781300"/>
                    </a:cubicBezTo>
                    <a:lnTo>
                      <a:pt x="3539728" y="2781300"/>
                    </a:lnTo>
                    <a:cubicBezTo>
                      <a:pt x="3592249" y="2781300"/>
                      <a:pt x="3634978" y="2824029"/>
                      <a:pt x="3634978" y="2876550"/>
                    </a:cubicBezTo>
                    <a:cubicBezTo>
                      <a:pt x="3634978" y="2929071"/>
                      <a:pt x="3592249" y="2971800"/>
                      <a:pt x="3539728" y="2971800"/>
                    </a:cubicBezTo>
                    <a:close/>
                    <a:moveTo>
                      <a:pt x="4686300" y="990600"/>
                    </a:moveTo>
                    <a:cubicBezTo>
                      <a:pt x="4686300" y="1190177"/>
                      <a:pt x="4523928" y="1352550"/>
                      <a:pt x="4324350" y="1352550"/>
                    </a:cubicBezTo>
                    <a:lnTo>
                      <a:pt x="4260847" y="1352550"/>
                    </a:lnTo>
                    <a:lnTo>
                      <a:pt x="4260847" y="342900"/>
                    </a:lnTo>
                    <a:lnTo>
                      <a:pt x="4686300" y="342900"/>
                    </a:lnTo>
                    <a:close/>
                  </a:path>
                </a:pathLst>
              </a:custGeom>
              <a:solidFill>
                <a:srgbClr val="E21A1A"/>
              </a:solidFill>
              <a:ln w="9525" cap="flat">
                <a:noFill/>
                <a:prstDash val="solid"/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ru-RU">
                  <a:latin typeface="Verdana" pitchFamily="34" charset="0"/>
                  <a:ea typeface="Verdana" pitchFamily="34" charset="0"/>
                </a:endParaRPr>
              </a:p>
            </p:txBody>
          </p:sp>
        </p:grpSp>
        <p:sp>
          <p:nvSpPr>
            <p:cNvPr id="6" name="Полилиния: фигура 96">
              <a:extLst/>
            </p:cNvPr>
            <p:cNvSpPr/>
            <p:nvPr/>
          </p:nvSpPr>
          <p:spPr>
            <a:xfrm>
              <a:off x="6195997" y="649428"/>
              <a:ext cx="876764" cy="829508"/>
            </a:xfrm>
            <a:custGeom>
              <a:avLst/>
              <a:gdLst>
                <a:gd name="connsiteX0" fmla="*/ 95250 w 190500"/>
                <a:gd name="connsiteY0" fmla="*/ 190500 h 190500"/>
                <a:gd name="connsiteX1" fmla="*/ 27908 w 190500"/>
                <a:gd name="connsiteY1" fmla="*/ 162582 h 190500"/>
                <a:gd name="connsiteX2" fmla="*/ 0 w 190500"/>
                <a:gd name="connsiteY2" fmla="*/ 95250 h 190500"/>
                <a:gd name="connsiteX3" fmla="*/ 27908 w 190500"/>
                <a:gd name="connsiteY3" fmla="*/ 27908 h 190500"/>
                <a:gd name="connsiteX4" fmla="*/ 95250 w 190500"/>
                <a:gd name="connsiteY4" fmla="*/ 0 h 190500"/>
                <a:gd name="connsiteX5" fmla="*/ 162592 w 190500"/>
                <a:gd name="connsiteY5" fmla="*/ 27908 h 190500"/>
                <a:gd name="connsiteX6" fmla="*/ 190500 w 190500"/>
                <a:gd name="connsiteY6" fmla="*/ 95250 h 190500"/>
                <a:gd name="connsiteX7" fmla="*/ 162592 w 190500"/>
                <a:gd name="connsiteY7" fmla="*/ 162582 h 190500"/>
                <a:gd name="connsiteX8" fmla="*/ 95250 w 190500"/>
                <a:gd name="connsiteY8" fmla="*/ 190500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0" h="190500">
                  <a:moveTo>
                    <a:pt x="95250" y="190500"/>
                  </a:moveTo>
                  <a:cubicBezTo>
                    <a:pt x="70199" y="190500"/>
                    <a:pt x="45625" y="180308"/>
                    <a:pt x="27908" y="162582"/>
                  </a:cubicBezTo>
                  <a:cubicBezTo>
                    <a:pt x="10201" y="144875"/>
                    <a:pt x="0" y="120301"/>
                    <a:pt x="0" y="95250"/>
                  </a:cubicBezTo>
                  <a:cubicBezTo>
                    <a:pt x="0" y="70199"/>
                    <a:pt x="10192" y="45625"/>
                    <a:pt x="27908" y="27908"/>
                  </a:cubicBezTo>
                  <a:cubicBezTo>
                    <a:pt x="45625" y="10192"/>
                    <a:pt x="70199" y="0"/>
                    <a:pt x="95250" y="0"/>
                  </a:cubicBezTo>
                  <a:cubicBezTo>
                    <a:pt x="120301" y="0"/>
                    <a:pt x="144875" y="10182"/>
                    <a:pt x="162592" y="27908"/>
                  </a:cubicBezTo>
                  <a:cubicBezTo>
                    <a:pt x="180299" y="45625"/>
                    <a:pt x="190500" y="70199"/>
                    <a:pt x="190500" y="95250"/>
                  </a:cubicBezTo>
                  <a:cubicBezTo>
                    <a:pt x="190500" y="120301"/>
                    <a:pt x="180308" y="144875"/>
                    <a:pt x="162592" y="162582"/>
                  </a:cubicBezTo>
                  <a:cubicBezTo>
                    <a:pt x="144875" y="180308"/>
                    <a:pt x="120301" y="190500"/>
                    <a:pt x="95250" y="190500"/>
                  </a:cubicBezTo>
                  <a:close/>
                </a:path>
              </a:pathLst>
            </a:custGeom>
            <a:solidFill>
              <a:srgbClr val="E21A1A"/>
            </a:solidFill>
            <a:ln w="38100" cap="flat">
              <a:solidFill>
                <a:srgbClr val="E21A1A"/>
              </a:solidFill>
              <a:prstDash val="solid"/>
              <a:miter/>
            </a:ln>
          </p:spPr>
          <p:txBody>
            <a:bodyPr anchor="ctr"/>
            <a:lstStyle/>
            <a:p>
              <a:pPr algn="ctr">
                <a:defRPr/>
              </a:pPr>
              <a:endParaRPr lang="ru-RU" dirty="0">
                <a:latin typeface="Verdana" pitchFamily="34" charset="0"/>
                <a:ea typeface="Verdana" pitchFamily="34" charset="0"/>
              </a:endParaRPr>
            </a:p>
          </p:txBody>
        </p:sp>
      </p:grpSp>
      <p:sp>
        <p:nvSpPr>
          <p:cNvPr id="5427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23851" y="339725"/>
            <a:ext cx="9144000" cy="628650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</a:pPr>
            <a:r>
              <a:rPr lang="ru-RU" sz="1800" b="1" cap="all" dirty="0">
                <a:latin typeface="Verdana" pitchFamily="34" charset="0"/>
                <a:ea typeface="Verdana" pitchFamily="34" charset="0"/>
                <a:cs typeface="Verdana" pitchFamily="34" charset="0"/>
              </a:rPr>
              <a:t>Содействие в развитии субъектов МСП</a:t>
            </a:r>
          </a:p>
        </p:txBody>
      </p:sp>
      <p:sp>
        <p:nvSpPr>
          <p:cNvPr id="54278" name="Прямоугольник 23"/>
          <p:cNvSpPr>
            <a:spLocks noChangeArrowheads="1"/>
          </p:cNvSpPr>
          <p:nvPr/>
        </p:nvSpPr>
        <p:spPr bwMode="auto">
          <a:xfrm>
            <a:off x="395288" y="1275606"/>
            <a:ext cx="4176712" cy="1126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6" tIns="45712" rIns="91426" bIns="45712">
            <a:spAutoFit/>
          </a:bodyPr>
          <a:lstStyle/>
          <a:p>
            <a:pPr>
              <a:lnSpc>
                <a:spcPct val="80000"/>
              </a:lnSpc>
            </a:pPr>
            <a:r>
              <a:rPr lang="ru-RU" sz="1200" dirty="0">
                <a:latin typeface="Verdana" pitchFamily="34" charset="0"/>
              </a:rPr>
              <a:t>Согласно отчету Минфина России о мониторинге применения Федерального закона от 18.07.2011 № 223-ФЗ «О закупках товаров, работ, услуг отдельными видами юридических лиц» по итогам 2020 года ОАО «РЖД» занимает первое место </a:t>
            </a:r>
            <a:br>
              <a:rPr lang="ru-RU" sz="1200" dirty="0">
                <a:latin typeface="Verdana" pitchFamily="34" charset="0"/>
              </a:rPr>
            </a:br>
            <a:r>
              <a:rPr lang="ru-RU" sz="1200" dirty="0">
                <a:latin typeface="Verdana" pitchFamily="34" charset="0"/>
              </a:rPr>
              <a:t>по объему закупок у субъектов МСП среди крупнейших заказчиков</a:t>
            </a:r>
          </a:p>
        </p:txBody>
      </p:sp>
      <p:sp>
        <p:nvSpPr>
          <p:cNvPr id="27" name="Прямоугольник 26">
            <a:extLst/>
          </p:cNvPr>
          <p:cNvSpPr/>
          <p:nvPr/>
        </p:nvSpPr>
        <p:spPr>
          <a:xfrm>
            <a:off x="0" y="2809106"/>
            <a:ext cx="4788024" cy="338708"/>
          </a:xfrm>
          <a:prstGeom prst="rect">
            <a:avLst/>
          </a:prstGeom>
          <a:solidFill>
            <a:srgbClr val="394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373" tIns="34177" rIns="68373" bIns="34177"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5" name="Номер слайда 24"/>
          <p:cNvSpPr>
            <a:spLocks noGrp="1"/>
          </p:cNvSpPr>
          <p:nvPr>
            <p:ph type="sldNum" sz="quarter" idx="12"/>
          </p:nvPr>
        </p:nvSpPr>
        <p:spPr>
          <a:xfrm>
            <a:off x="7010400" y="4868864"/>
            <a:ext cx="2133600" cy="274637"/>
          </a:xfrm>
        </p:spPr>
        <p:txBody>
          <a:bodyPr/>
          <a:lstStyle/>
          <a:p>
            <a:pPr>
              <a:defRPr/>
            </a:pPr>
            <a:fld id="{5B8DE14C-B115-4D0E-B668-1348C0E37068}" type="slidenum">
              <a:rPr lang="ru-RU" smtClean="0"/>
              <a:pPr>
                <a:defRPr/>
              </a:pPr>
              <a:t>12</a:t>
            </a:fld>
            <a:endParaRPr lang="ru-RU" dirty="0"/>
          </a:p>
        </p:txBody>
      </p:sp>
      <p:pic>
        <p:nvPicPr>
          <p:cNvPr id="26" name="Рисунок 25" descr="1603631.png"/>
          <p:cNvPicPr>
            <a:picLocks noChangeAspect="1"/>
          </p:cNvPicPr>
          <p:nvPr/>
        </p:nvPicPr>
        <p:blipFill>
          <a:blip r:embed="rId4" cstate="print"/>
          <a:srcRect l="28887" t="21284" r="29374" b="48479"/>
          <a:stretch>
            <a:fillRect/>
          </a:stretch>
        </p:blipFill>
        <p:spPr>
          <a:xfrm>
            <a:off x="7092280" y="2249810"/>
            <a:ext cx="467563" cy="252000"/>
          </a:xfrm>
          <a:prstGeom prst="ellipse">
            <a:avLst/>
          </a:prstGeom>
        </p:spPr>
      </p:pic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xmlns="" id="{FFE0066E-EE8F-4904-A705-2AFFD80DCAA9}"/>
              </a:ext>
            </a:extLst>
          </p:cNvPr>
          <p:cNvSpPr/>
          <p:nvPr/>
        </p:nvSpPr>
        <p:spPr>
          <a:xfrm>
            <a:off x="6084168" y="1131590"/>
            <a:ext cx="3059832" cy="864096"/>
          </a:xfrm>
          <a:prstGeom prst="rect">
            <a:avLst/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14" tIns="34255" rIns="68514" bIns="34255" rtlCol="0" anchor="ctr"/>
          <a:lstStyle/>
          <a:p>
            <a:pPr algn="ctr"/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2" name="Прямоугольник 24"/>
          <p:cNvSpPr>
            <a:spLocks noChangeArrowheads="1"/>
          </p:cNvSpPr>
          <p:nvPr/>
        </p:nvSpPr>
        <p:spPr bwMode="auto">
          <a:xfrm>
            <a:off x="6032352" y="1241698"/>
            <a:ext cx="2987824" cy="646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6" tIns="45712" rIns="91426" bIns="45712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500" dirty="0">
                <a:solidFill>
                  <a:schemeClr val="bg1"/>
                </a:solidFill>
                <a:latin typeface="Verdana" pitchFamily="34" charset="0"/>
              </a:rPr>
              <a:t>По итогам 2018-2021 гг. ОАО «РЖД» лидирует </a:t>
            </a:r>
            <a:br>
              <a:rPr lang="ru-RU" sz="1500" dirty="0">
                <a:solidFill>
                  <a:schemeClr val="bg1"/>
                </a:solidFill>
                <a:latin typeface="Verdana" pitchFamily="34" charset="0"/>
              </a:rPr>
            </a:br>
            <a:r>
              <a:rPr lang="ru-RU" sz="1500" dirty="0">
                <a:solidFill>
                  <a:schemeClr val="bg1"/>
                </a:solidFill>
                <a:latin typeface="Verdana" pitchFamily="34" charset="0"/>
              </a:rPr>
              <a:t>в приведенном рейтинге </a:t>
            </a:r>
          </a:p>
        </p:txBody>
      </p:sp>
      <p:sp>
        <p:nvSpPr>
          <p:cNvPr id="54281" name="Прямоугольник 25"/>
          <p:cNvSpPr>
            <a:spLocks noChangeArrowheads="1"/>
          </p:cNvSpPr>
          <p:nvPr/>
        </p:nvSpPr>
        <p:spPr bwMode="auto">
          <a:xfrm>
            <a:off x="395288" y="2859781"/>
            <a:ext cx="4176712" cy="10643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26" tIns="45712" rIns="91426" bIns="45712">
            <a:spAutoFit/>
          </a:bodyPr>
          <a:lstStyle/>
          <a:p>
            <a:pPr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</a:pPr>
            <a:r>
              <a:rPr lang="ru-RU" sz="1200" b="1" dirty="0">
                <a:solidFill>
                  <a:schemeClr val="bg1"/>
                </a:solidFill>
                <a:latin typeface="Verdana" pitchFamily="34" charset="0"/>
              </a:rPr>
              <a:t>Рейтинг лояльности крупнейших заказчиков</a:t>
            </a:r>
          </a:p>
          <a:p>
            <a:pPr>
              <a:lnSpc>
                <a:spcPct val="90000"/>
              </a:lnSpc>
              <a:spcBef>
                <a:spcPts val="800"/>
              </a:spcBef>
              <a:spcAft>
                <a:spcPts val="0"/>
              </a:spcAft>
            </a:pPr>
            <a:r>
              <a:rPr lang="ru-RU" sz="1200" dirty="0">
                <a:latin typeface="Verdana" pitchFamily="34" charset="0"/>
              </a:rPr>
              <a:t>к субъектам МСП был разработан Агентством стратегических инициатив совместно </a:t>
            </a:r>
            <a:br>
              <a:rPr lang="ru-RU" sz="1200" dirty="0">
                <a:latin typeface="Verdana" pitchFamily="34" charset="0"/>
              </a:rPr>
            </a:br>
            <a:r>
              <a:rPr lang="ru-RU" sz="1200" dirty="0">
                <a:latin typeface="Verdana" pitchFamily="34" charset="0"/>
              </a:rPr>
              <a:t>с АО «Корпорация «МСП» по результатам исследования ВЦИОМ</a:t>
            </a:r>
          </a:p>
        </p:txBody>
      </p:sp>
      <p:sp>
        <p:nvSpPr>
          <p:cNvPr id="29" name="Номер слайда 8"/>
          <p:cNvSpPr txBox="1">
            <a:spLocks noGrp="1"/>
          </p:cNvSpPr>
          <p:nvPr/>
        </p:nvSpPr>
        <p:spPr bwMode="auto">
          <a:xfrm>
            <a:off x="19868" y="4875614"/>
            <a:ext cx="447676" cy="267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6" tIns="45713" rIns="91426" bIns="45713" anchor="ctr"/>
          <a:lstStyle/>
          <a:p>
            <a:pPr algn="ctr" defTabSz="914298"/>
            <a:fld id="{C2D18F05-8DEF-4E8E-B054-779EA6675799}" type="slidenum">
              <a:rPr lang="ru-RU" sz="100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pPr algn="ctr" defTabSz="914298"/>
              <a:t>12</a:t>
            </a:fld>
            <a:endParaRPr lang="ru-RU" sz="1000" dirty="0">
              <a:solidFill>
                <a:srgbClr val="898989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30686" y="4929706"/>
            <a:ext cx="5285418" cy="153888"/>
          </a:xfrm>
          <a:prstGeom prst="rect">
            <a:avLst/>
          </a:prstGeom>
          <a:noFill/>
        </p:spPr>
        <p:txBody>
          <a:bodyPr wrap="square" lIns="91430" tIns="0" rIns="91430" bIns="0" rtlCol="0">
            <a:spAutoFit/>
          </a:bodyPr>
          <a:lstStyle/>
          <a:p>
            <a:pPr defTabSz="914298"/>
            <a:r>
              <a:rPr lang="en-US" sz="1000" dirty="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| </a:t>
            </a:r>
            <a:r>
              <a:rPr lang="ru-RU" sz="1000" dirty="0">
                <a:solidFill>
                  <a:srgbClr val="898989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Калининградская железная дорога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2-puti-1617167f-61aa-42f6-b5a2-b88b1fdbca32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6858000" cy="51435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FFE0066E-EE8F-4904-A705-2AFFD80DCAA9}"/>
              </a:ext>
            </a:extLst>
          </p:cNvPr>
          <p:cNvSpPr/>
          <p:nvPr/>
        </p:nvSpPr>
        <p:spPr>
          <a:xfrm>
            <a:off x="0" y="3003798"/>
            <a:ext cx="7812360" cy="504056"/>
          </a:xfrm>
          <a:prstGeom prst="rect">
            <a:avLst/>
          </a:prstGeom>
          <a:solidFill>
            <a:srgbClr val="E21A1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14" tIns="34255" rIns="68514" bIns="34255" rtlCol="0" anchor="ctr"/>
          <a:lstStyle/>
          <a:p>
            <a:pPr algn="ctr"/>
            <a:endParaRPr lang="ru-RU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539750" y="2988941"/>
            <a:ext cx="8424738" cy="2095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8349" tIns="34165" rIns="68349" bIns="34165">
            <a:spAutoFit/>
          </a:bodyPr>
          <a:lstStyle/>
          <a:p>
            <a:pPr>
              <a:spcBef>
                <a:spcPts val="0"/>
              </a:spcBef>
            </a:pPr>
            <a:r>
              <a:rPr lang="ru-RU" sz="1400" b="1" dirty="0">
                <a:solidFill>
                  <a:schemeClr val="bg1"/>
                </a:solidFill>
                <a:latin typeface="Verdana" pitchFamily="34" charset="0"/>
              </a:rPr>
              <a:t>Калининградский центр организации закупок</a:t>
            </a:r>
          </a:p>
          <a:p>
            <a:pPr>
              <a:spcBef>
                <a:spcPts val="0"/>
              </a:spcBef>
            </a:pPr>
            <a:r>
              <a:rPr lang="ru-RU" sz="1400" b="1" dirty="0">
                <a:solidFill>
                  <a:schemeClr val="bg1"/>
                </a:solidFill>
                <a:latin typeface="Verdana" pitchFamily="34" charset="0"/>
              </a:rPr>
              <a:t>Центральная дирекция закупок и снабжения – филиал ОАО «РЖД»</a:t>
            </a:r>
          </a:p>
          <a:p>
            <a:endParaRPr lang="ru-RU" sz="1200" dirty="0"/>
          </a:p>
          <a:p>
            <a:endParaRPr lang="ru-RU" sz="1200" dirty="0"/>
          </a:p>
          <a:p>
            <a:r>
              <a:rPr lang="ru-RU" sz="1200" dirty="0">
                <a:latin typeface="Verdana" pitchFamily="34" charset="0"/>
                <a:ea typeface="Verdana" pitchFamily="34" charset="0"/>
              </a:rPr>
              <a:t>Контактная информация:</a:t>
            </a:r>
          </a:p>
          <a:p>
            <a:r>
              <a:rPr lang="ru-RU" sz="1200" dirty="0">
                <a:latin typeface="Verdana" pitchFamily="34" charset="0"/>
                <a:ea typeface="Verdana" pitchFamily="34" charset="0"/>
              </a:rPr>
              <a:t>Адрес: 236039, Россия, Калининград, ул. ул. Киевская, дом 3а</a:t>
            </a:r>
            <a:endParaRPr lang="en-US" sz="1200" dirty="0">
              <a:latin typeface="Verdana" pitchFamily="34" charset="0"/>
              <a:ea typeface="Verdana" pitchFamily="34" charset="0"/>
            </a:endParaRPr>
          </a:p>
          <a:p>
            <a:r>
              <a:rPr lang="ru-RU" sz="1200" dirty="0">
                <a:latin typeface="Verdana" pitchFamily="34" charset="0"/>
                <a:ea typeface="Verdana" pitchFamily="34" charset="0"/>
              </a:rPr>
              <a:t>Тел.: +7 (4012) 58-74-40 </a:t>
            </a:r>
            <a:br>
              <a:rPr lang="ru-RU" sz="1200" dirty="0">
                <a:latin typeface="Verdana" pitchFamily="34" charset="0"/>
                <a:ea typeface="Verdana" pitchFamily="34" charset="0"/>
              </a:rPr>
            </a:br>
            <a:r>
              <a:rPr lang="en-US" sz="1200" dirty="0">
                <a:latin typeface="Verdana" pitchFamily="34" charset="0"/>
                <a:ea typeface="Verdana" pitchFamily="34" charset="0"/>
              </a:rPr>
              <a:t>E-mail: </a:t>
            </a:r>
            <a:r>
              <a:rPr lang="ru-RU" sz="1200" dirty="0" err="1">
                <a:latin typeface="Verdana" pitchFamily="34" charset="0"/>
                <a:ea typeface="Verdana" pitchFamily="34" charset="0"/>
                <a:hlinkClick r:id="rId3"/>
              </a:rPr>
              <a:t>cdzs@center.rzd.ru</a:t>
            </a:r>
            <a:endParaRPr lang="ru-RU" sz="1200" dirty="0">
              <a:latin typeface="Verdana" pitchFamily="34" charset="0"/>
              <a:ea typeface="Verdana" pitchFamily="34" charset="0"/>
            </a:endParaRPr>
          </a:p>
          <a:p>
            <a:pPr>
              <a:lnSpc>
                <a:spcPts val="3300"/>
              </a:lnSpc>
              <a:spcBef>
                <a:spcPts val="450"/>
              </a:spcBef>
            </a:pPr>
            <a:endParaRPr lang="ru-RU" sz="1200" dirty="0">
              <a:latin typeface="Verdana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010400" y="4868864"/>
            <a:ext cx="2133600" cy="274637"/>
          </a:xfrm>
        </p:spPr>
        <p:txBody>
          <a:bodyPr/>
          <a:lstStyle/>
          <a:p>
            <a:pPr>
              <a:defRPr/>
            </a:pPr>
            <a:fld id="{5B8DE14C-B115-4D0E-B668-1348C0E37068}" type="slidenum">
              <a:rPr lang="ru-RU" smtClean="0"/>
              <a:pPr>
                <a:defRPr/>
              </a:pPr>
              <a:t>13</a:t>
            </a:fld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87648</TotalTime>
  <Words>961</Words>
  <Application>Microsoft Office PowerPoint</Application>
  <PresentationFormat>Экран (16:9)</PresentationFormat>
  <Paragraphs>159</Paragraphs>
  <Slides>13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13</vt:i4>
      </vt:variant>
    </vt:vector>
  </HeadingPairs>
  <TitlesOfParts>
    <vt:vector size="28" baseType="lpstr">
      <vt:lpstr>MS PGothic</vt:lpstr>
      <vt:lpstr>Arial</vt:lpstr>
      <vt:lpstr>Arial Black</vt:lpstr>
      <vt:lpstr>Calibri</vt:lpstr>
      <vt:lpstr>Helvetica Neue Medium</vt:lpstr>
      <vt:lpstr>RussianRail G Pro</vt:lpstr>
      <vt:lpstr>Trebuchet MS</vt:lpstr>
      <vt:lpstr>Vani</vt:lpstr>
      <vt:lpstr>Verdana</vt:lpstr>
      <vt:lpstr>Wingdings</vt:lpstr>
      <vt:lpstr>1_Специальное оформление</vt:lpstr>
      <vt:lpstr>Специальное оформление</vt:lpstr>
      <vt:lpstr>2_Специальное оформление</vt:lpstr>
      <vt:lpstr>3_Специальное оформление</vt:lpstr>
      <vt:lpstr>4_Специальное оформление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Содействие в развитии субъектов МСП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Панина Анастасия Александровна</dc:creator>
  <cp:lastModifiedBy>Учетная запись Майкрософт</cp:lastModifiedBy>
  <cp:revision>8320</cp:revision>
  <dcterms:created xsi:type="dcterms:W3CDTF">2020-05-28T09:52:51Z</dcterms:created>
  <dcterms:modified xsi:type="dcterms:W3CDTF">2022-09-26T13:59:18Z</dcterms:modified>
</cp:coreProperties>
</file>