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2292" y="-102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43D6D-CA0F-4C72-9056-996923794453}" type="datetimeFigureOut">
              <a:rPr lang="ru-RU" smtClean="0"/>
              <a:t>29.11.2022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64081-F486-4489-8EFE-F5FAF5F309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70489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43D6D-CA0F-4C72-9056-996923794453}" type="datetimeFigureOut">
              <a:rPr lang="ru-RU" smtClean="0"/>
              <a:t>29.11.2022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64081-F486-4489-8EFE-F5FAF5F309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50506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43D6D-CA0F-4C72-9056-996923794453}" type="datetimeFigureOut">
              <a:rPr lang="ru-RU" smtClean="0"/>
              <a:t>29.11.2022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64081-F486-4489-8EFE-F5FAF5F309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5082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43D6D-CA0F-4C72-9056-996923794453}" type="datetimeFigureOut">
              <a:rPr lang="ru-RU" smtClean="0"/>
              <a:t>29.11.2022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64081-F486-4489-8EFE-F5FAF5F309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47798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43D6D-CA0F-4C72-9056-996923794453}" type="datetimeFigureOut">
              <a:rPr lang="ru-RU" smtClean="0"/>
              <a:t>29.11.2022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64081-F486-4489-8EFE-F5FAF5F309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91700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43D6D-CA0F-4C72-9056-996923794453}" type="datetimeFigureOut">
              <a:rPr lang="ru-RU" smtClean="0"/>
              <a:t>29.11.2022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64081-F486-4489-8EFE-F5FAF5F309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25014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43D6D-CA0F-4C72-9056-996923794453}" type="datetimeFigureOut">
              <a:rPr lang="ru-RU" smtClean="0"/>
              <a:t>29.11.2022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64081-F486-4489-8EFE-F5FAF5F309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30597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43D6D-CA0F-4C72-9056-996923794453}" type="datetimeFigureOut">
              <a:rPr lang="ru-RU" smtClean="0"/>
              <a:t>29.11.2022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64081-F486-4489-8EFE-F5FAF5F309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83936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43D6D-CA0F-4C72-9056-996923794453}" type="datetimeFigureOut">
              <a:rPr lang="ru-RU" smtClean="0"/>
              <a:t>29.11.2022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64081-F486-4489-8EFE-F5FAF5F309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27380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43D6D-CA0F-4C72-9056-996923794453}" type="datetimeFigureOut">
              <a:rPr lang="ru-RU" smtClean="0"/>
              <a:t>29.11.2022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64081-F486-4489-8EFE-F5FAF5F309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17847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43D6D-CA0F-4C72-9056-996923794453}" type="datetimeFigureOut">
              <a:rPr lang="ru-RU" smtClean="0"/>
              <a:t>29.11.2022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64081-F486-4489-8EFE-F5FAF5F309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7347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543D6D-CA0F-4C72-9056-996923794453}" type="datetimeFigureOut">
              <a:rPr lang="ru-RU" smtClean="0"/>
              <a:t>29.11.2022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E64081-F486-4489-8EFE-F5FAF5F309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82529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771550"/>
            <a:ext cx="3929286" cy="3929286"/>
          </a:xfrm>
        </p:spPr>
      </p:pic>
      <p:pic>
        <p:nvPicPr>
          <p:cNvPr id="5" name="Picture 2" descr="Синий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9" r="84222"/>
          <a:stretch>
            <a:fillRect/>
          </a:stretch>
        </p:blipFill>
        <p:spPr bwMode="auto">
          <a:xfrm>
            <a:off x="4390248" y="111721"/>
            <a:ext cx="536575" cy="731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157973" y="915566"/>
            <a:ext cx="9009062" cy="874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200" b="1" i="0" u="none" strike="noStrike" cap="none" normalizeH="0" baseline="0" dirty="0" smtClean="0">
                <a:ln>
                  <a:noFill/>
                </a:ln>
                <a:solidFill>
                  <a:srgbClr val="1C4970"/>
                </a:solidFill>
                <a:effectLst/>
                <a:latin typeface="Cambria" pitchFamily="18" charset="0"/>
                <a:cs typeface="Arial" pitchFamily="34" charset="0"/>
              </a:rPr>
              <a:t>ТОРГОВО-ПРОМЫШЛЕННАЯ ПАЛАТА </a:t>
            </a:r>
            <a:r>
              <a:rPr kumimoji="0" lang="ru-RU" altLang="ru-RU" sz="1800" b="1" i="0" u="none" strike="noStrike" cap="none" normalizeH="0" baseline="0" dirty="0" smtClean="0">
                <a:ln>
                  <a:noFill/>
                </a:ln>
                <a:solidFill>
                  <a:srgbClr val="1C4970"/>
                </a:solidFill>
                <a:effectLst/>
                <a:latin typeface="Cambria" pitchFamily="18" charset="0"/>
                <a:cs typeface="Arial" pitchFamily="34" charset="0"/>
              </a:rPr>
              <a:t>(</a:t>
            </a:r>
            <a:r>
              <a:rPr kumimoji="0" lang="ru-RU" altLang="ru-RU" sz="18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Cambria" pitchFamily="18" charset="0"/>
                <a:cs typeface="Arial" pitchFamily="34" charset="0"/>
              </a:rPr>
              <a:t>наименование ТПП</a:t>
            </a:r>
            <a:r>
              <a:rPr kumimoji="0" lang="ru-RU" altLang="ru-RU" sz="1800" b="1" i="0" u="none" strike="noStrike" cap="none" normalizeH="0" baseline="0" dirty="0" smtClean="0">
                <a:ln>
                  <a:noFill/>
                </a:ln>
                <a:solidFill>
                  <a:srgbClr val="1C4970"/>
                </a:solidFill>
                <a:effectLst/>
                <a:latin typeface="Cambria" pitchFamily="18" charset="0"/>
                <a:cs typeface="Arial" pitchFamily="34" charset="0"/>
              </a:rPr>
              <a:t>)</a:t>
            </a: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426260" y="2139702"/>
            <a:ext cx="8410575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1" i="0" u="none" strike="noStrike" cap="none" normalizeH="0" baseline="0" dirty="0" smtClean="0">
                <a:ln>
                  <a:noFill/>
                </a:ln>
                <a:solidFill>
                  <a:srgbClr val="1C4970"/>
                </a:solidFill>
                <a:effectLst/>
                <a:latin typeface="Times New Roman" pitchFamily="18" charset="0"/>
                <a:cs typeface="Arial" pitchFamily="34" charset="0"/>
              </a:rPr>
              <a:t>подтверждает, что </a:t>
            </a:r>
            <a:r>
              <a:rPr kumimoji="0" lang="ru-RU" altLang="ru-RU" sz="18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cs typeface="Arial" pitchFamily="34" charset="0"/>
              </a:rPr>
              <a:t>____________________________________________________ </a:t>
            </a: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181785" y="2427734"/>
            <a:ext cx="8958263" cy="3411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1" i="0" u="none" strike="noStrike" cap="none" normalizeH="0" baseline="0" dirty="0" smtClean="0">
                <a:ln>
                  <a:noFill/>
                </a:ln>
                <a:solidFill>
                  <a:srgbClr val="1C4970"/>
                </a:solidFill>
                <a:effectLst/>
                <a:latin typeface="Times New Roman" pitchFamily="18" charset="0"/>
                <a:cs typeface="Arial" pitchFamily="34" charset="0"/>
              </a:rPr>
              <a:t>принял(а) участие в написании Антикоррупционного диктанта </a:t>
            </a:r>
            <a:br>
              <a:rPr kumimoji="0" lang="ru-RU" altLang="ru-RU" sz="2000" b="1" i="0" u="none" strike="noStrike" cap="none" normalizeH="0" baseline="0" dirty="0" smtClean="0">
                <a:ln>
                  <a:noFill/>
                </a:ln>
                <a:solidFill>
                  <a:srgbClr val="1C4970"/>
                </a:solidFill>
                <a:effectLst/>
                <a:latin typeface="Times New Roman" pitchFamily="18" charset="0"/>
                <a:cs typeface="Arial" pitchFamily="34" charset="0"/>
              </a:rPr>
            </a:br>
            <a:r>
              <a:rPr kumimoji="0" lang="ru-RU" altLang="ru-RU" sz="2000" b="1" i="0" u="none" strike="noStrike" cap="none" normalizeH="0" baseline="0" dirty="0" smtClean="0">
                <a:ln>
                  <a:noFill/>
                </a:ln>
                <a:solidFill>
                  <a:srgbClr val="1C4970"/>
                </a:solidFill>
                <a:effectLst/>
                <a:latin typeface="Times New Roman" pitchFamily="18" charset="0"/>
                <a:cs typeface="Arial" pitchFamily="34" charset="0"/>
              </a:rPr>
              <a:t>в рамках Всероссийской интерактивной акции, приуроченной </a:t>
            </a:r>
            <a:br>
              <a:rPr kumimoji="0" lang="ru-RU" altLang="ru-RU" sz="2000" b="1" i="0" u="none" strike="noStrike" cap="none" normalizeH="0" baseline="0" dirty="0" smtClean="0">
                <a:ln>
                  <a:noFill/>
                </a:ln>
                <a:solidFill>
                  <a:srgbClr val="1C4970"/>
                </a:solidFill>
                <a:effectLst/>
                <a:latin typeface="Times New Roman" pitchFamily="18" charset="0"/>
                <a:cs typeface="Arial" pitchFamily="34" charset="0"/>
              </a:rPr>
            </a:br>
            <a:r>
              <a:rPr kumimoji="0" lang="ru-RU" altLang="ru-RU" sz="2000" b="1" i="0" u="none" strike="noStrike" cap="none" normalizeH="0" baseline="0" dirty="0" smtClean="0">
                <a:ln>
                  <a:noFill/>
                </a:ln>
                <a:solidFill>
                  <a:srgbClr val="1C4970"/>
                </a:solidFill>
                <a:effectLst/>
                <a:latin typeface="Times New Roman" pitchFamily="18" charset="0"/>
                <a:cs typeface="Arial" pitchFamily="34" charset="0"/>
              </a:rPr>
              <a:t>к </a:t>
            </a:r>
            <a:r>
              <a:rPr kumimoji="0" lang="ru-RU" altLang="ru-RU" sz="20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cs typeface="Arial" pitchFamily="34" charset="0"/>
              </a:rPr>
              <a:t>Международному дню борьбы с коррупцией,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1" i="0" u="none" strike="noStrike" cap="none" normalizeH="0" baseline="0" dirty="0" smtClean="0">
                <a:ln>
                  <a:noFill/>
                </a:ln>
                <a:solidFill>
                  <a:srgbClr val="1C4970"/>
                </a:solidFill>
                <a:effectLst/>
                <a:latin typeface="Times New Roman" pitchFamily="18" charset="0"/>
                <a:cs typeface="Arial" pitchFamily="34" charset="0"/>
              </a:rPr>
              <a:t>проведенной </a:t>
            </a:r>
            <a:r>
              <a:rPr kumimoji="0" lang="ru-RU" altLang="ru-RU" sz="20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cs typeface="Arial" pitchFamily="34" charset="0"/>
              </a:rPr>
              <a:t>Во исполнение национального плана противодействия коррупции на 2021-2024 годы.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cs typeface="Arial" pitchFamily="34" charset="0"/>
              </a:rPr>
              <a:t>  </a:t>
            </a: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9" name="Group 6"/>
          <p:cNvGrpSpPr>
            <a:grpSpLocks/>
          </p:cNvGrpSpPr>
          <p:nvPr/>
        </p:nvGrpSpPr>
        <p:grpSpPr bwMode="auto">
          <a:xfrm rot="7674075">
            <a:off x="-2307763" y="-19686"/>
            <a:ext cx="6108700" cy="696913"/>
            <a:chOff x="103026784" y="107188538"/>
            <a:chExt cx="6109581" cy="697401"/>
          </a:xfrm>
        </p:grpSpPr>
        <p:sp>
          <p:nvSpPr>
            <p:cNvPr id="10" name="AutoShape 7"/>
            <p:cNvSpPr>
              <a:spLocks noChangeArrowheads="1"/>
            </p:cNvSpPr>
            <p:nvPr/>
          </p:nvSpPr>
          <p:spPr bwMode="auto">
            <a:xfrm>
              <a:off x="104357307" y="107632389"/>
              <a:ext cx="4023399" cy="253550"/>
            </a:xfrm>
            <a:custGeom>
              <a:avLst/>
              <a:gdLst>
                <a:gd name="G0" fmla="+- 0 0 0"/>
                <a:gd name="G1" fmla="+- 21600 0 0"/>
                <a:gd name="G2" fmla="*/ 0 1 2"/>
                <a:gd name="G3" fmla="+- 21600 0 G2"/>
                <a:gd name="G4" fmla="+/ 0 21600 2"/>
                <a:gd name="G5" fmla="+/ G1 0 2"/>
                <a:gd name="G6" fmla="*/ 21600 21600 0"/>
                <a:gd name="G7" fmla="*/ G6 1 2"/>
                <a:gd name="G8" fmla="+- 21600 0 G7"/>
                <a:gd name="G9" fmla="*/ 21600 1 2"/>
                <a:gd name="G10" fmla="+- 0 0 G9"/>
                <a:gd name="G11" fmla="?: G10 G8 0"/>
                <a:gd name="G12" fmla="?: G10 G7 21600"/>
                <a:gd name="T0" fmla="*/ 21600 w 21600"/>
                <a:gd name="T1" fmla="*/ 10800 h 21600"/>
                <a:gd name="T2" fmla="*/ 10800 w 21600"/>
                <a:gd name="T3" fmla="*/ 21600 h 21600"/>
                <a:gd name="T4" fmla="*/ 0 w 21600"/>
                <a:gd name="T5" fmla="*/ 10800 h 21600"/>
                <a:gd name="T6" fmla="*/ 10800 w 21600"/>
                <a:gd name="T7" fmla="*/ 0 h 21600"/>
                <a:gd name="T8" fmla="*/ 1800 w 21600"/>
                <a:gd name="T9" fmla="*/ 1800 h 21600"/>
                <a:gd name="T10" fmla="*/ 19800 w 21600"/>
                <a:gd name="T11" fmla="*/ 19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1600" y="0"/>
                  </a:ln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1" name="AutoShape 8"/>
            <p:cNvSpPr>
              <a:spLocks noChangeArrowheads="1"/>
            </p:cNvSpPr>
            <p:nvPr/>
          </p:nvSpPr>
          <p:spPr bwMode="auto">
            <a:xfrm>
              <a:off x="103026784" y="107188538"/>
              <a:ext cx="4023399" cy="157056"/>
            </a:xfrm>
            <a:custGeom>
              <a:avLst/>
              <a:gdLst>
                <a:gd name="G0" fmla="+- 0 0 0"/>
                <a:gd name="G1" fmla="+- 21600 0 0"/>
                <a:gd name="G2" fmla="*/ 0 1 2"/>
                <a:gd name="G3" fmla="+- 21600 0 G2"/>
                <a:gd name="G4" fmla="+/ 0 21600 2"/>
                <a:gd name="G5" fmla="+/ G1 0 2"/>
                <a:gd name="G6" fmla="*/ 21600 21600 0"/>
                <a:gd name="G7" fmla="*/ G6 1 2"/>
                <a:gd name="G8" fmla="+- 21600 0 G7"/>
                <a:gd name="G9" fmla="*/ 21600 1 2"/>
                <a:gd name="G10" fmla="+- 0 0 G9"/>
                <a:gd name="G11" fmla="?: G10 G8 0"/>
                <a:gd name="G12" fmla="?: G10 G7 21600"/>
                <a:gd name="T0" fmla="*/ 21600 w 21600"/>
                <a:gd name="T1" fmla="*/ 10800 h 21600"/>
                <a:gd name="T2" fmla="*/ 10800 w 21600"/>
                <a:gd name="T3" fmla="*/ 21600 h 21600"/>
                <a:gd name="T4" fmla="*/ 0 w 21600"/>
                <a:gd name="T5" fmla="*/ 10800 h 21600"/>
                <a:gd name="T6" fmla="*/ 10800 w 21600"/>
                <a:gd name="T7" fmla="*/ 0 h 21600"/>
                <a:gd name="T8" fmla="*/ 1800 w 21600"/>
                <a:gd name="T9" fmla="*/ 1800 h 21600"/>
                <a:gd name="T10" fmla="*/ 19800 w 21600"/>
                <a:gd name="T11" fmla="*/ 19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1600" y="0"/>
                  </a:ln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2" name="AutoShape 9"/>
            <p:cNvSpPr>
              <a:spLocks noChangeArrowheads="1"/>
            </p:cNvSpPr>
            <p:nvPr/>
          </p:nvSpPr>
          <p:spPr bwMode="auto">
            <a:xfrm>
              <a:off x="105112966" y="107473018"/>
              <a:ext cx="4023399" cy="157056"/>
            </a:xfrm>
            <a:custGeom>
              <a:avLst/>
              <a:gdLst>
                <a:gd name="G0" fmla="+- 0 0 0"/>
                <a:gd name="G1" fmla="+- 21600 0 0"/>
                <a:gd name="G2" fmla="*/ 0 1 2"/>
                <a:gd name="G3" fmla="+- 21600 0 G2"/>
                <a:gd name="G4" fmla="+/ 0 21600 2"/>
                <a:gd name="G5" fmla="+/ G1 0 2"/>
                <a:gd name="G6" fmla="*/ 21600 21600 0"/>
                <a:gd name="G7" fmla="*/ G6 1 2"/>
                <a:gd name="G8" fmla="+- 21600 0 G7"/>
                <a:gd name="G9" fmla="*/ 21600 1 2"/>
                <a:gd name="G10" fmla="+- 0 0 G9"/>
                <a:gd name="G11" fmla="?: G10 G8 0"/>
                <a:gd name="G12" fmla="?: G10 G7 21600"/>
                <a:gd name="T0" fmla="*/ 21600 w 21600"/>
                <a:gd name="T1" fmla="*/ 10800 h 21600"/>
                <a:gd name="T2" fmla="*/ 10800 w 21600"/>
                <a:gd name="T3" fmla="*/ 21600 h 21600"/>
                <a:gd name="T4" fmla="*/ 0 w 21600"/>
                <a:gd name="T5" fmla="*/ 10800 h 21600"/>
                <a:gd name="T6" fmla="*/ 10800 w 21600"/>
                <a:gd name="T7" fmla="*/ 0 h 21600"/>
                <a:gd name="T8" fmla="*/ 1800 w 21600"/>
                <a:gd name="T9" fmla="*/ 1800 h 21600"/>
                <a:gd name="T10" fmla="*/ 19800 w 21600"/>
                <a:gd name="T11" fmla="*/ 19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1600" y="0"/>
                  </a:lnTo>
                  <a:close/>
                </a:path>
              </a:pathLst>
            </a:custGeom>
            <a:solidFill>
              <a:srgbClr val="1C497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3" name="AutoShape 10"/>
            <p:cNvSpPr>
              <a:spLocks noChangeArrowheads="1"/>
            </p:cNvSpPr>
            <p:nvPr/>
          </p:nvSpPr>
          <p:spPr bwMode="auto">
            <a:xfrm>
              <a:off x="103484414" y="107342562"/>
              <a:ext cx="4023399" cy="157056"/>
            </a:xfrm>
            <a:custGeom>
              <a:avLst/>
              <a:gdLst>
                <a:gd name="G0" fmla="+- 0 0 0"/>
                <a:gd name="G1" fmla="+- 21600 0 0"/>
                <a:gd name="G2" fmla="*/ 0 1 2"/>
                <a:gd name="G3" fmla="+- 21600 0 G2"/>
                <a:gd name="G4" fmla="+/ 0 21600 2"/>
                <a:gd name="G5" fmla="+/ G1 0 2"/>
                <a:gd name="G6" fmla="*/ 21600 21600 0"/>
                <a:gd name="G7" fmla="*/ G6 1 2"/>
                <a:gd name="G8" fmla="+- 21600 0 G7"/>
                <a:gd name="G9" fmla="*/ 21600 1 2"/>
                <a:gd name="G10" fmla="+- 0 0 G9"/>
                <a:gd name="G11" fmla="?: G10 G8 0"/>
                <a:gd name="G12" fmla="?: G10 G7 21600"/>
                <a:gd name="T0" fmla="*/ 21600 w 21600"/>
                <a:gd name="T1" fmla="*/ 10800 h 21600"/>
                <a:gd name="T2" fmla="*/ 10800 w 21600"/>
                <a:gd name="T3" fmla="*/ 21600 h 21600"/>
                <a:gd name="T4" fmla="*/ 0 w 21600"/>
                <a:gd name="T5" fmla="*/ 10800 h 21600"/>
                <a:gd name="T6" fmla="*/ 10800 w 21600"/>
                <a:gd name="T7" fmla="*/ 0 h 21600"/>
                <a:gd name="T8" fmla="*/ 1800 w 21600"/>
                <a:gd name="T9" fmla="*/ 1800 h 21600"/>
                <a:gd name="T10" fmla="*/ 19800 w 21600"/>
                <a:gd name="T11" fmla="*/ 19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1600" y="0"/>
                  </a:lnTo>
                  <a:close/>
                </a:path>
              </a:pathLst>
            </a:cu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</p:grpSp>
      <p:sp>
        <p:nvSpPr>
          <p:cNvPr id="14" name="AutoShape 11"/>
          <p:cNvSpPr>
            <a:spLocks noChangeArrowheads="1"/>
          </p:cNvSpPr>
          <p:nvPr/>
        </p:nvSpPr>
        <p:spPr bwMode="auto">
          <a:xfrm rot="7674075">
            <a:off x="6704822" y="3891572"/>
            <a:ext cx="4022725" cy="254000"/>
          </a:xfrm>
          <a:custGeom>
            <a:avLst/>
            <a:gdLst>
              <a:gd name="G0" fmla="+- 0 0 0"/>
              <a:gd name="G1" fmla="+- 21600 0 0"/>
              <a:gd name="G2" fmla="*/ 0 1 2"/>
              <a:gd name="G3" fmla="+- 21600 0 G2"/>
              <a:gd name="G4" fmla="+/ 0 21600 2"/>
              <a:gd name="G5" fmla="+/ G1 0 2"/>
              <a:gd name="G6" fmla="*/ 21600 21600 0"/>
              <a:gd name="G7" fmla="*/ G6 1 2"/>
              <a:gd name="G8" fmla="+- 21600 0 G7"/>
              <a:gd name="G9" fmla="*/ 21600 1 2"/>
              <a:gd name="G10" fmla="+- 0 0 G9"/>
              <a:gd name="G11" fmla="?: G10 G8 0"/>
              <a:gd name="G12" fmla="?: G10 G7 21600"/>
              <a:gd name="T0" fmla="*/ 21600 w 21600"/>
              <a:gd name="T1" fmla="*/ 10800 h 21600"/>
              <a:gd name="T2" fmla="*/ 10800 w 21600"/>
              <a:gd name="T3" fmla="*/ 21600 h 21600"/>
              <a:gd name="T4" fmla="*/ 0 w 21600"/>
              <a:gd name="T5" fmla="*/ 10800 h 21600"/>
              <a:gd name="T6" fmla="*/ 10800 w 21600"/>
              <a:gd name="T7" fmla="*/ 0 h 21600"/>
              <a:gd name="T8" fmla="*/ 1800 w 21600"/>
              <a:gd name="T9" fmla="*/ 1800 h 21600"/>
              <a:gd name="T10" fmla="*/ 19800 w 21600"/>
              <a:gd name="T11" fmla="*/ 19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0" y="21600"/>
                </a:lnTo>
                <a:lnTo>
                  <a:pt x="21600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5" name="AutoShape 12"/>
          <p:cNvSpPr>
            <a:spLocks noChangeArrowheads="1"/>
          </p:cNvSpPr>
          <p:nvPr/>
        </p:nvSpPr>
        <p:spPr bwMode="auto">
          <a:xfrm rot="7674075">
            <a:off x="7909736" y="3193071"/>
            <a:ext cx="4024312" cy="157163"/>
          </a:xfrm>
          <a:custGeom>
            <a:avLst/>
            <a:gdLst>
              <a:gd name="G0" fmla="+- 0 0 0"/>
              <a:gd name="G1" fmla="+- 21600 0 0"/>
              <a:gd name="G2" fmla="*/ 0 1 2"/>
              <a:gd name="G3" fmla="+- 21600 0 G2"/>
              <a:gd name="G4" fmla="+/ 0 21600 2"/>
              <a:gd name="G5" fmla="+/ G1 0 2"/>
              <a:gd name="G6" fmla="*/ 21600 21600 0"/>
              <a:gd name="G7" fmla="*/ G6 1 2"/>
              <a:gd name="G8" fmla="+- 21600 0 G7"/>
              <a:gd name="G9" fmla="*/ 21600 1 2"/>
              <a:gd name="G10" fmla="+- 0 0 G9"/>
              <a:gd name="G11" fmla="?: G10 G8 0"/>
              <a:gd name="G12" fmla="?: G10 G7 21600"/>
              <a:gd name="T0" fmla="*/ 21600 w 21600"/>
              <a:gd name="T1" fmla="*/ 10800 h 21600"/>
              <a:gd name="T2" fmla="*/ 10800 w 21600"/>
              <a:gd name="T3" fmla="*/ 21600 h 21600"/>
              <a:gd name="T4" fmla="*/ 0 w 21600"/>
              <a:gd name="T5" fmla="*/ 10800 h 21600"/>
              <a:gd name="T6" fmla="*/ 10800 w 21600"/>
              <a:gd name="T7" fmla="*/ 0 h 21600"/>
              <a:gd name="T8" fmla="*/ 1800 w 21600"/>
              <a:gd name="T9" fmla="*/ 1800 h 21600"/>
              <a:gd name="T10" fmla="*/ 19800 w 21600"/>
              <a:gd name="T11" fmla="*/ 19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0" y="21600"/>
                </a:lnTo>
                <a:lnTo>
                  <a:pt x="21600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0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м</a:t>
            </a: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AutoShape 13"/>
          <p:cNvSpPr>
            <a:spLocks noChangeArrowheads="1"/>
          </p:cNvSpPr>
          <p:nvPr/>
        </p:nvSpPr>
        <p:spPr bwMode="auto">
          <a:xfrm rot="7674075">
            <a:off x="6403991" y="4663891"/>
            <a:ext cx="4022725" cy="157162"/>
          </a:xfrm>
          <a:custGeom>
            <a:avLst/>
            <a:gdLst>
              <a:gd name="G0" fmla="+- 0 0 0"/>
              <a:gd name="G1" fmla="+- 21600 0 0"/>
              <a:gd name="G2" fmla="*/ 0 1 2"/>
              <a:gd name="G3" fmla="+- 21600 0 G2"/>
              <a:gd name="G4" fmla="+/ 0 21600 2"/>
              <a:gd name="G5" fmla="+/ G1 0 2"/>
              <a:gd name="G6" fmla="*/ 21600 21600 0"/>
              <a:gd name="G7" fmla="*/ G6 1 2"/>
              <a:gd name="G8" fmla="+- 21600 0 G7"/>
              <a:gd name="G9" fmla="*/ 21600 1 2"/>
              <a:gd name="G10" fmla="+- 0 0 G9"/>
              <a:gd name="G11" fmla="?: G10 G8 0"/>
              <a:gd name="G12" fmla="?: G10 G7 21600"/>
              <a:gd name="T0" fmla="*/ 21600 w 21600"/>
              <a:gd name="T1" fmla="*/ 10800 h 21600"/>
              <a:gd name="T2" fmla="*/ 10800 w 21600"/>
              <a:gd name="T3" fmla="*/ 21600 h 21600"/>
              <a:gd name="T4" fmla="*/ 0 w 21600"/>
              <a:gd name="T5" fmla="*/ 10800 h 21600"/>
              <a:gd name="T6" fmla="*/ 10800 w 21600"/>
              <a:gd name="T7" fmla="*/ 0 h 21600"/>
              <a:gd name="T8" fmla="*/ 1800 w 21600"/>
              <a:gd name="T9" fmla="*/ 1800 h 21600"/>
              <a:gd name="T10" fmla="*/ 19800 w 21600"/>
              <a:gd name="T11" fmla="*/ 19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0" y="21600"/>
                </a:lnTo>
                <a:lnTo>
                  <a:pt x="21600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1C497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7" name="AutoShape 14"/>
          <p:cNvSpPr>
            <a:spLocks noChangeArrowheads="1"/>
          </p:cNvSpPr>
          <p:nvPr/>
        </p:nvSpPr>
        <p:spPr bwMode="auto">
          <a:xfrm rot="7674075">
            <a:off x="7507304" y="3458978"/>
            <a:ext cx="4022725" cy="157163"/>
          </a:xfrm>
          <a:custGeom>
            <a:avLst/>
            <a:gdLst>
              <a:gd name="G0" fmla="+- 0 0 0"/>
              <a:gd name="G1" fmla="+- 21600 0 0"/>
              <a:gd name="G2" fmla="*/ 0 1 2"/>
              <a:gd name="G3" fmla="+- 21600 0 G2"/>
              <a:gd name="G4" fmla="+/ 0 21600 2"/>
              <a:gd name="G5" fmla="+/ G1 0 2"/>
              <a:gd name="G6" fmla="*/ 21600 21600 0"/>
              <a:gd name="G7" fmla="*/ G6 1 2"/>
              <a:gd name="G8" fmla="+- 21600 0 G7"/>
              <a:gd name="G9" fmla="*/ 21600 1 2"/>
              <a:gd name="G10" fmla="+- 0 0 G9"/>
              <a:gd name="G11" fmla="?: G10 G8 0"/>
              <a:gd name="G12" fmla="?: G10 G7 21600"/>
              <a:gd name="T0" fmla="*/ 21600 w 21600"/>
              <a:gd name="T1" fmla="*/ 10800 h 21600"/>
              <a:gd name="T2" fmla="*/ 10800 w 21600"/>
              <a:gd name="T3" fmla="*/ 21600 h 21600"/>
              <a:gd name="T4" fmla="*/ 0 w 21600"/>
              <a:gd name="T5" fmla="*/ 10800 h 21600"/>
              <a:gd name="T6" fmla="*/ 10800 w 21600"/>
              <a:gd name="T7" fmla="*/ 0 h 21600"/>
              <a:gd name="T8" fmla="*/ 1800 w 21600"/>
              <a:gd name="T9" fmla="*/ 1800 h 21600"/>
              <a:gd name="T10" fmla="*/ 19800 w 21600"/>
              <a:gd name="T11" fmla="*/ 19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0" y="21600"/>
                </a:lnTo>
                <a:lnTo>
                  <a:pt x="21600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C0C0C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8" name="Text Box 15"/>
          <p:cNvSpPr txBox="1">
            <a:spLocks noChangeArrowheads="1"/>
          </p:cNvSpPr>
          <p:nvPr/>
        </p:nvSpPr>
        <p:spPr bwMode="auto">
          <a:xfrm>
            <a:off x="1015223" y="1275606"/>
            <a:ext cx="7566025" cy="876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4800" b="1" i="0" u="none" strike="noStrike" cap="none" normalizeH="0" baseline="0" dirty="0" smtClean="0">
                <a:ln>
                  <a:noFill/>
                </a:ln>
                <a:solidFill>
                  <a:srgbClr val="1C4970"/>
                </a:solidFill>
                <a:effectLst/>
                <a:latin typeface="Cambria" pitchFamily="18" charset="0"/>
                <a:cs typeface="Arial" pitchFamily="34" charset="0"/>
              </a:rPr>
              <a:t>С Е Р Т И Ф И К А Т</a:t>
            </a: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Text Box 16"/>
          <p:cNvSpPr txBox="1">
            <a:spLocks noChangeArrowheads="1"/>
          </p:cNvSpPr>
          <p:nvPr/>
        </p:nvSpPr>
        <p:spPr bwMode="auto">
          <a:xfrm>
            <a:off x="424673" y="4227934"/>
            <a:ext cx="3638550" cy="1093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1" i="0" u="none" strike="noStrike" cap="none" normalizeH="0" baseline="0" dirty="0" smtClean="0">
                <a:ln>
                  <a:noFill/>
                </a:ln>
                <a:solidFill>
                  <a:srgbClr val="1C4970"/>
                </a:solidFill>
                <a:effectLst/>
                <a:latin typeface="Times New Roman" pitchFamily="18" charset="0"/>
                <a:cs typeface="Arial" pitchFamily="34" charset="0"/>
              </a:rPr>
              <a:t>РУКОВОДИТЕЛЬ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1" i="0" u="none" strike="noStrike" cap="none" normalizeH="0" baseline="0" dirty="0" smtClean="0">
                <a:ln>
                  <a:noFill/>
                </a:ln>
                <a:solidFill>
                  <a:srgbClr val="1C4970"/>
                </a:solidFill>
                <a:effectLst/>
                <a:latin typeface="Times New Roman" pitchFamily="18" charset="0"/>
                <a:cs typeface="Arial" pitchFamily="34" charset="0"/>
              </a:rPr>
              <a:t>ТОРГОВО-ПРОМЫШЛЕННОЙ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1" i="0" u="none" strike="noStrike" cap="none" normalizeH="0" baseline="0" dirty="0" smtClean="0">
                <a:ln>
                  <a:noFill/>
                </a:ln>
                <a:solidFill>
                  <a:srgbClr val="1C4970"/>
                </a:solidFill>
                <a:effectLst/>
                <a:latin typeface="Times New Roman" pitchFamily="18" charset="0"/>
                <a:cs typeface="Arial" pitchFamily="34" charset="0"/>
              </a:rPr>
              <a:t>ПАЛАТЫ (</a:t>
            </a:r>
            <a:r>
              <a:rPr kumimoji="0" lang="ru-RU" altLang="ru-RU" sz="16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Cambria" pitchFamily="18" charset="0"/>
                <a:cs typeface="Arial" pitchFamily="34" charset="0"/>
              </a:rPr>
              <a:t>НАИМЕНОВАНИЕ ТПП</a:t>
            </a:r>
            <a:r>
              <a:rPr kumimoji="0" lang="ru-RU" altLang="ru-RU" sz="1600" b="1" i="0" u="none" strike="noStrike" cap="none" normalizeH="0" baseline="0" dirty="0" smtClean="0">
                <a:ln>
                  <a:noFill/>
                </a:ln>
                <a:solidFill>
                  <a:srgbClr val="1C4970"/>
                </a:solidFill>
                <a:effectLst/>
                <a:latin typeface="Times New Roman" pitchFamily="18" charset="0"/>
                <a:cs typeface="Arial" pitchFamily="34" charset="0"/>
              </a:rPr>
              <a:t>)</a:t>
            </a: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Text Box 17"/>
          <p:cNvSpPr txBox="1">
            <a:spLocks noChangeArrowheads="1"/>
          </p:cNvSpPr>
          <p:nvPr/>
        </p:nvSpPr>
        <p:spPr bwMode="auto">
          <a:xfrm>
            <a:off x="3188510" y="4659982"/>
            <a:ext cx="4546600" cy="449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700" b="1" i="0" u="none" strike="noStrike" cap="none" normalizeH="0" baseline="0" dirty="0" smtClean="0">
                <a:ln>
                  <a:noFill/>
                </a:ln>
                <a:solidFill>
                  <a:srgbClr val="1C4970"/>
                </a:solidFill>
                <a:effectLst/>
                <a:latin typeface="Times New Roman" pitchFamily="18" charset="0"/>
                <a:cs typeface="Arial" pitchFamily="34" charset="0"/>
              </a:rPr>
              <a:t>Дата: </a:t>
            </a:r>
            <a:r>
              <a:rPr kumimoji="0" lang="en-US" altLang="ru-RU" sz="1700" b="1" i="0" u="none" strike="noStrike" cap="none" normalizeH="0" baseline="0" dirty="0" smtClean="0">
                <a:ln>
                  <a:noFill/>
                </a:ln>
                <a:solidFill>
                  <a:srgbClr val="1C4970"/>
                </a:solidFill>
                <a:effectLst/>
                <a:latin typeface="Times New Roman" pitchFamily="18" charset="0"/>
                <a:cs typeface="Arial" pitchFamily="34" charset="0"/>
              </a:rPr>
              <a:t>«</a:t>
            </a:r>
            <a:r>
              <a:rPr kumimoji="0" lang="ru-RU" altLang="ru-RU" sz="1700" b="1" i="0" u="none" strike="noStrike" cap="none" normalizeH="0" baseline="0" dirty="0" smtClean="0">
                <a:ln>
                  <a:noFill/>
                </a:ln>
                <a:solidFill>
                  <a:srgbClr val="1C4970"/>
                </a:solidFill>
                <a:effectLst/>
                <a:latin typeface="Times New Roman" pitchFamily="18" charset="0"/>
                <a:cs typeface="Arial" pitchFamily="34" charset="0"/>
              </a:rPr>
              <a:t>9</a:t>
            </a:r>
            <a:r>
              <a:rPr kumimoji="0" lang="en-US" altLang="ru-RU" sz="1700" b="1" i="0" u="none" strike="noStrike" cap="none" normalizeH="0" baseline="0" dirty="0" smtClean="0">
                <a:ln>
                  <a:noFill/>
                </a:ln>
                <a:solidFill>
                  <a:srgbClr val="1C4970"/>
                </a:solidFill>
                <a:effectLst/>
                <a:latin typeface="Times New Roman" pitchFamily="18" charset="0"/>
                <a:cs typeface="Arial" pitchFamily="34" charset="0"/>
              </a:rPr>
              <a:t>» </a:t>
            </a:r>
            <a:r>
              <a:rPr kumimoji="0" lang="ru-RU" altLang="ru-RU" sz="1700" b="1" i="0" u="none" strike="noStrike" cap="none" normalizeH="0" baseline="0" dirty="0" smtClean="0">
                <a:ln>
                  <a:noFill/>
                </a:ln>
                <a:solidFill>
                  <a:srgbClr val="1C4970"/>
                </a:solidFill>
                <a:effectLst/>
                <a:latin typeface="Times New Roman" pitchFamily="18" charset="0"/>
                <a:cs typeface="Arial" pitchFamily="34" charset="0"/>
              </a:rPr>
              <a:t>декабря 2022 года</a:t>
            </a: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630322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</TotalTime>
  <Words>43</Words>
  <Application>Microsoft Office PowerPoint</Application>
  <PresentationFormat>Экран (16:9)</PresentationFormat>
  <Paragraphs>11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Тема Office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Свешникова Оксана Николаевна</dc:creator>
  <cp:lastModifiedBy>Свешникова Оксана Николаевна</cp:lastModifiedBy>
  <cp:revision>4</cp:revision>
  <dcterms:created xsi:type="dcterms:W3CDTF">2022-11-29T10:54:12Z</dcterms:created>
  <dcterms:modified xsi:type="dcterms:W3CDTF">2022-11-29T12:52:24Z</dcterms:modified>
</cp:coreProperties>
</file>